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ink/ink8.xml" ContentType="application/inkml+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46"/>
  </p:notesMasterIdLst>
  <p:sldIdLst>
    <p:sldId id="256" r:id="rId3"/>
    <p:sldId id="1595" r:id="rId4"/>
    <p:sldId id="1575" r:id="rId5"/>
    <p:sldId id="1565" r:id="rId6"/>
    <p:sldId id="1566" r:id="rId7"/>
    <p:sldId id="1560" r:id="rId8"/>
    <p:sldId id="1561" r:id="rId9"/>
    <p:sldId id="1576" r:id="rId10"/>
    <p:sldId id="1570" r:id="rId11"/>
    <p:sldId id="1577" r:id="rId12"/>
    <p:sldId id="1571" r:id="rId13"/>
    <p:sldId id="1579" r:id="rId14"/>
    <p:sldId id="1580" r:id="rId15"/>
    <p:sldId id="1582" r:id="rId16"/>
    <p:sldId id="1581" r:id="rId17"/>
    <p:sldId id="1583" r:id="rId18"/>
    <p:sldId id="1567" r:id="rId19"/>
    <p:sldId id="1568" r:id="rId20"/>
    <p:sldId id="1569" r:id="rId21"/>
    <p:sldId id="1584" r:id="rId22"/>
    <p:sldId id="1585" r:id="rId23"/>
    <p:sldId id="257" r:id="rId24"/>
    <p:sldId id="258" r:id="rId25"/>
    <p:sldId id="259" r:id="rId26"/>
    <p:sldId id="260" r:id="rId27"/>
    <p:sldId id="270" r:id="rId28"/>
    <p:sldId id="271" r:id="rId29"/>
    <p:sldId id="1593" r:id="rId30"/>
    <p:sldId id="272" r:id="rId31"/>
    <p:sldId id="273" r:id="rId32"/>
    <p:sldId id="268" r:id="rId33"/>
    <p:sldId id="261" r:id="rId34"/>
    <p:sldId id="269" r:id="rId35"/>
    <p:sldId id="262" r:id="rId36"/>
    <p:sldId id="1594" r:id="rId37"/>
    <p:sldId id="263" r:id="rId38"/>
    <p:sldId id="264" r:id="rId39"/>
    <p:sldId id="1587" r:id="rId40"/>
    <p:sldId id="1592" r:id="rId41"/>
    <p:sldId id="1588" r:id="rId42"/>
    <p:sldId id="1590" r:id="rId43"/>
    <p:sldId id="265" r:id="rId44"/>
    <p:sldId id="1586"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41B11D-BC88-4258-B4E2-BF84854C8CC9}"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645EC553-0734-454D-B2C0-93F43609DA1F}">
      <dgm:prSet custT="1"/>
      <dgm:spPr/>
      <dgm:t>
        <a:bodyPr/>
        <a:lstStyle/>
        <a:p>
          <a:pPr algn="l"/>
          <a:r>
            <a:rPr lang="en-US" sz="4400" b="1" dirty="0"/>
            <a:t>-</a:t>
          </a:r>
          <a:r>
            <a:rPr lang="zh-CN" sz="4400" b="1" dirty="0"/>
            <a:t>死裏復活</a:t>
          </a:r>
          <a:r>
            <a:rPr lang="en-US" sz="4400" b="1" dirty="0"/>
            <a:t> </a:t>
          </a:r>
          <a:endParaRPr lang="en-US" sz="4400" dirty="0"/>
        </a:p>
      </dgm:t>
    </dgm:pt>
    <dgm:pt modelId="{F2CC46CC-568D-4972-9C97-B91E77CF37E7}" type="parTrans" cxnId="{26C44344-46CA-4A5F-89F0-9159247FD261}">
      <dgm:prSet/>
      <dgm:spPr/>
      <dgm:t>
        <a:bodyPr/>
        <a:lstStyle/>
        <a:p>
          <a:pPr algn="l"/>
          <a:endParaRPr lang="en-US" sz="3200"/>
        </a:p>
      </dgm:t>
    </dgm:pt>
    <dgm:pt modelId="{F6723FE1-EBBC-4A0E-9685-F68066A2DAB0}" type="sibTrans" cxnId="{26C44344-46CA-4A5F-89F0-9159247FD261}">
      <dgm:prSet/>
      <dgm:spPr/>
      <dgm:t>
        <a:bodyPr/>
        <a:lstStyle/>
        <a:p>
          <a:pPr algn="l"/>
          <a:endParaRPr lang="en-US" sz="2000"/>
        </a:p>
      </dgm:t>
    </dgm:pt>
    <dgm:pt modelId="{7576EDA6-6244-42F1-8793-6607311C8C29}">
      <dgm:prSet custT="1"/>
      <dgm:spPr/>
      <dgm:t>
        <a:bodyPr/>
        <a:lstStyle/>
        <a:p>
          <a:pPr algn="l"/>
          <a:r>
            <a:rPr lang="en-US" sz="4400" b="1"/>
            <a:t>-</a:t>
          </a:r>
          <a:r>
            <a:rPr lang="zh-CN" sz="4400" b="1"/>
            <a:t>坐在天上 </a:t>
          </a:r>
          <a:endParaRPr lang="en-US" sz="4400"/>
        </a:p>
      </dgm:t>
    </dgm:pt>
    <dgm:pt modelId="{C32F4315-D622-4C77-A95D-93749698A601}" type="parTrans" cxnId="{29A301C2-AE40-4DFC-9797-C64F4BA84DAE}">
      <dgm:prSet/>
      <dgm:spPr/>
      <dgm:t>
        <a:bodyPr/>
        <a:lstStyle/>
        <a:p>
          <a:pPr algn="l"/>
          <a:endParaRPr lang="en-US" sz="3200"/>
        </a:p>
      </dgm:t>
    </dgm:pt>
    <dgm:pt modelId="{8917AFB2-EA88-4D9A-9CD2-E24769ECA365}" type="sibTrans" cxnId="{29A301C2-AE40-4DFC-9797-C64F4BA84DAE}">
      <dgm:prSet/>
      <dgm:spPr/>
      <dgm:t>
        <a:bodyPr/>
        <a:lstStyle/>
        <a:p>
          <a:pPr algn="l"/>
          <a:endParaRPr lang="en-US" sz="2000"/>
        </a:p>
      </dgm:t>
    </dgm:pt>
    <dgm:pt modelId="{4878D1CA-6395-41CC-861E-1BEE9A24ADD5}">
      <dgm:prSet custT="1"/>
      <dgm:spPr/>
      <dgm:t>
        <a:bodyPr/>
        <a:lstStyle/>
        <a:p>
          <a:pPr algn="l"/>
          <a:r>
            <a:rPr lang="en-US" sz="4400" b="1" dirty="0"/>
            <a:t>	-</a:t>
          </a:r>
          <a:r>
            <a:rPr lang="zh-CN" sz="4400" b="1" dirty="0"/>
            <a:t>遠超一切</a:t>
          </a:r>
          <a:endParaRPr lang="en-US" sz="4400" dirty="0"/>
        </a:p>
      </dgm:t>
    </dgm:pt>
    <dgm:pt modelId="{89902FD5-41CF-4293-AEE8-AC1618C23E80}" type="parTrans" cxnId="{FDBF7DEE-7B1B-485B-A510-A364AD6665B6}">
      <dgm:prSet/>
      <dgm:spPr/>
      <dgm:t>
        <a:bodyPr/>
        <a:lstStyle/>
        <a:p>
          <a:pPr algn="l"/>
          <a:endParaRPr lang="en-US" sz="3200"/>
        </a:p>
      </dgm:t>
    </dgm:pt>
    <dgm:pt modelId="{1BD4D504-FAA2-4862-85E9-4948E7B20009}" type="sibTrans" cxnId="{FDBF7DEE-7B1B-485B-A510-A364AD6665B6}">
      <dgm:prSet/>
      <dgm:spPr/>
      <dgm:t>
        <a:bodyPr/>
        <a:lstStyle/>
        <a:p>
          <a:pPr algn="l"/>
          <a:endParaRPr lang="en-US" sz="2000"/>
        </a:p>
      </dgm:t>
    </dgm:pt>
    <dgm:pt modelId="{8EB85A68-90B5-433E-9B83-E3908D5BF4EB}">
      <dgm:prSet custT="1"/>
      <dgm:spPr/>
      <dgm:t>
        <a:bodyPr/>
        <a:lstStyle/>
        <a:p>
          <a:pPr algn="l"/>
          <a:r>
            <a:rPr lang="en-US" sz="4400" b="1" dirty="0"/>
            <a:t>	-</a:t>
          </a:r>
          <a:r>
            <a:rPr lang="zh-CN" sz="4400" b="1" dirty="0"/>
            <a:t>萬有之首</a:t>
          </a:r>
          <a:endParaRPr lang="en-US" sz="4400" dirty="0"/>
        </a:p>
      </dgm:t>
    </dgm:pt>
    <dgm:pt modelId="{82C8C78C-5363-4DA4-AB3F-879C60BFA806}" type="parTrans" cxnId="{CF389795-974E-4155-9325-06555471FE79}">
      <dgm:prSet/>
      <dgm:spPr/>
      <dgm:t>
        <a:bodyPr/>
        <a:lstStyle/>
        <a:p>
          <a:pPr algn="l"/>
          <a:endParaRPr lang="en-US" sz="3200"/>
        </a:p>
      </dgm:t>
    </dgm:pt>
    <dgm:pt modelId="{0E503212-47AC-4F19-8F19-BFA36203A8D7}" type="sibTrans" cxnId="{CF389795-974E-4155-9325-06555471FE79}">
      <dgm:prSet/>
      <dgm:spPr/>
      <dgm:t>
        <a:bodyPr/>
        <a:lstStyle/>
        <a:p>
          <a:pPr algn="l"/>
          <a:endParaRPr lang="en-US" sz="2000"/>
        </a:p>
      </dgm:t>
    </dgm:pt>
    <dgm:pt modelId="{3FD7B8F0-B3A8-40E5-A2C9-FFB08A112062}">
      <dgm:prSet custT="1"/>
      <dgm:spPr/>
      <dgm:t>
        <a:bodyPr/>
        <a:lstStyle/>
        <a:p>
          <a:pPr algn="l"/>
          <a:r>
            <a:rPr lang="en-US" sz="4400" b="1" dirty="0"/>
            <a:t>	-</a:t>
          </a:r>
          <a:r>
            <a:rPr lang="zh-CN" sz="4400" b="1" dirty="0"/>
            <a:t>教會之首</a:t>
          </a:r>
          <a:endParaRPr lang="en-US" sz="4400" dirty="0"/>
        </a:p>
      </dgm:t>
    </dgm:pt>
    <dgm:pt modelId="{8502C725-B836-4227-944F-9C5FCE2963BE}" type="parTrans" cxnId="{C8FC685B-FBB7-40FE-B762-C86920EEE1F4}">
      <dgm:prSet/>
      <dgm:spPr/>
      <dgm:t>
        <a:bodyPr/>
        <a:lstStyle/>
        <a:p>
          <a:pPr algn="l"/>
          <a:endParaRPr lang="en-US" sz="3200"/>
        </a:p>
      </dgm:t>
    </dgm:pt>
    <dgm:pt modelId="{11F9E553-097F-4322-829E-527E6EBF2420}" type="sibTrans" cxnId="{C8FC685B-FBB7-40FE-B762-C86920EEE1F4}">
      <dgm:prSet/>
      <dgm:spPr/>
      <dgm:t>
        <a:bodyPr/>
        <a:lstStyle/>
        <a:p>
          <a:pPr algn="l"/>
          <a:endParaRPr lang="en-US" sz="2000"/>
        </a:p>
      </dgm:t>
    </dgm:pt>
    <dgm:pt modelId="{A1BE3945-F444-4DFF-8D6F-BB0965A8C070}" type="pres">
      <dgm:prSet presAssocID="{C341B11D-BC88-4258-B4E2-BF84854C8CC9}" presName="linear" presStyleCnt="0">
        <dgm:presLayoutVars>
          <dgm:animLvl val="lvl"/>
          <dgm:resizeHandles val="exact"/>
        </dgm:presLayoutVars>
      </dgm:prSet>
      <dgm:spPr/>
    </dgm:pt>
    <dgm:pt modelId="{8CBEBDF8-104F-4DA4-BBD7-8116C5FB7D9F}" type="pres">
      <dgm:prSet presAssocID="{645EC553-0734-454D-B2C0-93F43609DA1F}" presName="parentText" presStyleLbl="node1" presStyleIdx="0" presStyleCnt="5">
        <dgm:presLayoutVars>
          <dgm:chMax val="0"/>
          <dgm:bulletEnabled val="1"/>
        </dgm:presLayoutVars>
      </dgm:prSet>
      <dgm:spPr/>
    </dgm:pt>
    <dgm:pt modelId="{30CFBEF9-0B67-4EB0-B6AD-B66CC8F2DFA4}" type="pres">
      <dgm:prSet presAssocID="{F6723FE1-EBBC-4A0E-9685-F68066A2DAB0}" presName="spacer" presStyleCnt="0"/>
      <dgm:spPr/>
    </dgm:pt>
    <dgm:pt modelId="{80DEF173-68AD-4CBD-8BEE-ABC41E0D7482}" type="pres">
      <dgm:prSet presAssocID="{7576EDA6-6244-42F1-8793-6607311C8C29}" presName="parentText" presStyleLbl="node1" presStyleIdx="1" presStyleCnt="5">
        <dgm:presLayoutVars>
          <dgm:chMax val="0"/>
          <dgm:bulletEnabled val="1"/>
        </dgm:presLayoutVars>
      </dgm:prSet>
      <dgm:spPr/>
    </dgm:pt>
    <dgm:pt modelId="{2FF25791-993E-4018-BBB7-C9951D23446F}" type="pres">
      <dgm:prSet presAssocID="{8917AFB2-EA88-4D9A-9CD2-E24769ECA365}" presName="spacer" presStyleCnt="0"/>
      <dgm:spPr/>
    </dgm:pt>
    <dgm:pt modelId="{1112AA83-4167-4659-BF8C-6337BBF72868}" type="pres">
      <dgm:prSet presAssocID="{4878D1CA-6395-41CC-861E-1BEE9A24ADD5}" presName="parentText" presStyleLbl="node1" presStyleIdx="2" presStyleCnt="5">
        <dgm:presLayoutVars>
          <dgm:chMax val="0"/>
          <dgm:bulletEnabled val="1"/>
        </dgm:presLayoutVars>
      </dgm:prSet>
      <dgm:spPr/>
    </dgm:pt>
    <dgm:pt modelId="{1CEEA70C-4CE5-43BA-A092-E0BE94C286DA}" type="pres">
      <dgm:prSet presAssocID="{1BD4D504-FAA2-4862-85E9-4948E7B20009}" presName="spacer" presStyleCnt="0"/>
      <dgm:spPr/>
    </dgm:pt>
    <dgm:pt modelId="{68EDFDF8-BC08-4B97-AB76-B5ACEEDFFA9B}" type="pres">
      <dgm:prSet presAssocID="{8EB85A68-90B5-433E-9B83-E3908D5BF4EB}" presName="parentText" presStyleLbl="node1" presStyleIdx="3" presStyleCnt="5">
        <dgm:presLayoutVars>
          <dgm:chMax val="0"/>
          <dgm:bulletEnabled val="1"/>
        </dgm:presLayoutVars>
      </dgm:prSet>
      <dgm:spPr/>
    </dgm:pt>
    <dgm:pt modelId="{6D9F3028-EB09-427E-902D-4C6A5CCCC25C}" type="pres">
      <dgm:prSet presAssocID="{0E503212-47AC-4F19-8F19-BFA36203A8D7}" presName="spacer" presStyleCnt="0"/>
      <dgm:spPr/>
    </dgm:pt>
    <dgm:pt modelId="{DCDA05AF-7631-4FBE-AF4C-BE5FA9D5AB6C}" type="pres">
      <dgm:prSet presAssocID="{3FD7B8F0-B3A8-40E5-A2C9-FFB08A112062}" presName="parentText" presStyleLbl="node1" presStyleIdx="4" presStyleCnt="5">
        <dgm:presLayoutVars>
          <dgm:chMax val="0"/>
          <dgm:bulletEnabled val="1"/>
        </dgm:presLayoutVars>
      </dgm:prSet>
      <dgm:spPr/>
    </dgm:pt>
  </dgm:ptLst>
  <dgm:cxnLst>
    <dgm:cxn modelId="{88B74131-DB10-4E4E-AFF3-34C5CC40FA11}" type="presOf" srcId="{C341B11D-BC88-4258-B4E2-BF84854C8CC9}" destId="{A1BE3945-F444-4DFF-8D6F-BB0965A8C070}" srcOrd="0" destOrd="0" presId="urn:microsoft.com/office/officeart/2005/8/layout/vList2"/>
    <dgm:cxn modelId="{E03D5934-DF62-40DA-8080-0271CD29558E}" type="presOf" srcId="{4878D1CA-6395-41CC-861E-1BEE9A24ADD5}" destId="{1112AA83-4167-4659-BF8C-6337BBF72868}" srcOrd="0" destOrd="0" presId="urn:microsoft.com/office/officeart/2005/8/layout/vList2"/>
    <dgm:cxn modelId="{C8FC685B-FBB7-40FE-B762-C86920EEE1F4}" srcId="{C341B11D-BC88-4258-B4E2-BF84854C8CC9}" destId="{3FD7B8F0-B3A8-40E5-A2C9-FFB08A112062}" srcOrd="4" destOrd="0" parTransId="{8502C725-B836-4227-944F-9C5FCE2963BE}" sibTransId="{11F9E553-097F-4322-829E-527E6EBF2420}"/>
    <dgm:cxn modelId="{26C44344-46CA-4A5F-89F0-9159247FD261}" srcId="{C341B11D-BC88-4258-B4E2-BF84854C8CC9}" destId="{645EC553-0734-454D-B2C0-93F43609DA1F}" srcOrd="0" destOrd="0" parTransId="{F2CC46CC-568D-4972-9C97-B91E77CF37E7}" sibTransId="{F6723FE1-EBBC-4A0E-9685-F68066A2DAB0}"/>
    <dgm:cxn modelId="{E32A2045-CBCE-41B9-8EC5-9C5A517347AA}" type="presOf" srcId="{3FD7B8F0-B3A8-40E5-A2C9-FFB08A112062}" destId="{DCDA05AF-7631-4FBE-AF4C-BE5FA9D5AB6C}" srcOrd="0" destOrd="0" presId="urn:microsoft.com/office/officeart/2005/8/layout/vList2"/>
    <dgm:cxn modelId="{730A8E4D-544B-42C3-8CCF-CEDA3E3BC5FA}" type="presOf" srcId="{8EB85A68-90B5-433E-9B83-E3908D5BF4EB}" destId="{68EDFDF8-BC08-4B97-AB76-B5ACEEDFFA9B}" srcOrd="0" destOrd="0" presId="urn:microsoft.com/office/officeart/2005/8/layout/vList2"/>
    <dgm:cxn modelId="{98FC306E-A0BF-4916-B63F-F9337C581F4D}" type="presOf" srcId="{645EC553-0734-454D-B2C0-93F43609DA1F}" destId="{8CBEBDF8-104F-4DA4-BBD7-8116C5FB7D9F}" srcOrd="0" destOrd="0" presId="urn:microsoft.com/office/officeart/2005/8/layout/vList2"/>
    <dgm:cxn modelId="{CF389795-974E-4155-9325-06555471FE79}" srcId="{C341B11D-BC88-4258-B4E2-BF84854C8CC9}" destId="{8EB85A68-90B5-433E-9B83-E3908D5BF4EB}" srcOrd="3" destOrd="0" parTransId="{82C8C78C-5363-4DA4-AB3F-879C60BFA806}" sibTransId="{0E503212-47AC-4F19-8F19-BFA36203A8D7}"/>
    <dgm:cxn modelId="{5A8BA395-8C7E-4348-921F-D515053FFCD4}" type="presOf" srcId="{7576EDA6-6244-42F1-8793-6607311C8C29}" destId="{80DEF173-68AD-4CBD-8BEE-ABC41E0D7482}" srcOrd="0" destOrd="0" presId="urn:microsoft.com/office/officeart/2005/8/layout/vList2"/>
    <dgm:cxn modelId="{29A301C2-AE40-4DFC-9797-C64F4BA84DAE}" srcId="{C341B11D-BC88-4258-B4E2-BF84854C8CC9}" destId="{7576EDA6-6244-42F1-8793-6607311C8C29}" srcOrd="1" destOrd="0" parTransId="{C32F4315-D622-4C77-A95D-93749698A601}" sibTransId="{8917AFB2-EA88-4D9A-9CD2-E24769ECA365}"/>
    <dgm:cxn modelId="{FDBF7DEE-7B1B-485B-A510-A364AD6665B6}" srcId="{C341B11D-BC88-4258-B4E2-BF84854C8CC9}" destId="{4878D1CA-6395-41CC-861E-1BEE9A24ADD5}" srcOrd="2" destOrd="0" parTransId="{89902FD5-41CF-4293-AEE8-AC1618C23E80}" sibTransId="{1BD4D504-FAA2-4862-85E9-4948E7B20009}"/>
    <dgm:cxn modelId="{561F34F8-46E1-47B4-A71E-B396E52DA8C3}" type="presParOf" srcId="{A1BE3945-F444-4DFF-8D6F-BB0965A8C070}" destId="{8CBEBDF8-104F-4DA4-BBD7-8116C5FB7D9F}" srcOrd="0" destOrd="0" presId="urn:microsoft.com/office/officeart/2005/8/layout/vList2"/>
    <dgm:cxn modelId="{8AA8BBEB-3C6D-44E0-B013-78843C18508F}" type="presParOf" srcId="{A1BE3945-F444-4DFF-8D6F-BB0965A8C070}" destId="{30CFBEF9-0B67-4EB0-B6AD-B66CC8F2DFA4}" srcOrd="1" destOrd="0" presId="urn:microsoft.com/office/officeart/2005/8/layout/vList2"/>
    <dgm:cxn modelId="{CBD9A056-FB21-405A-A5B5-B8D7BEB42C77}" type="presParOf" srcId="{A1BE3945-F444-4DFF-8D6F-BB0965A8C070}" destId="{80DEF173-68AD-4CBD-8BEE-ABC41E0D7482}" srcOrd="2" destOrd="0" presId="urn:microsoft.com/office/officeart/2005/8/layout/vList2"/>
    <dgm:cxn modelId="{64512C63-0D4F-4138-AEE9-3D6DA09AA21B}" type="presParOf" srcId="{A1BE3945-F444-4DFF-8D6F-BB0965A8C070}" destId="{2FF25791-993E-4018-BBB7-C9951D23446F}" srcOrd="3" destOrd="0" presId="urn:microsoft.com/office/officeart/2005/8/layout/vList2"/>
    <dgm:cxn modelId="{A7A2B985-D2A3-4827-9CD6-F5A62002C795}" type="presParOf" srcId="{A1BE3945-F444-4DFF-8D6F-BB0965A8C070}" destId="{1112AA83-4167-4659-BF8C-6337BBF72868}" srcOrd="4" destOrd="0" presId="urn:microsoft.com/office/officeart/2005/8/layout/vList2"/>
    <dgm:cxn modelId="{9CCA743A-3CB0-4C9E-8E07-1D92A0751AEF}" type="presParOf" srcId="{A1BE3945-F444-4DFF-8D6F-BB0965A8C070}" destId="{1CEEA70C-4CE5-43BA-A092-E0BE94C286DA}" srcOrd="5" destOrd="0" presId="urn:microsoft.com/office/officeart/2005/8/layout/vList2"/>
    <dgm:cxn modelId="{1C87714D-D22A-48FD-ABD1-54111B7578D7}" type="presParOf" srcId="{A1BE3945-F444-4DFF-8D6F-BB0965A8C070}" destId="{68EDFDF8-BC08-4B97-AB76-B5ACEEDFFA9B}" srcOrd="6" destOrd="0" presId="urn:microsoft.com/office/officeart/2005/8/layout/vList2"/>
    <dgm:cxn modelId="{24FF76F4-F838-4F8D-9F8D-94074BA9F7FE}" type="presParOf" srcId="{A1BE3945-F444-4DFF-8D6F-BB0965A8C070}" destId="{6D9F3028-EB09-427E-902D-4C6A5CCCC25C}" srcOrd="7" destOrd="0" presId="urn:microsoft.com/office/officeart/2005/8/layout/vList2"/>
    <dgm:cxn modelId="{84C15940-4504-4278-BC4B-6A50CD61A7D6}" type="presParOf" srcId="{A1BE3945-F444-4DFF-8D6F-BB0965A8C070}" destId="{DCDA05AF-7631-4FBE-AF4C-BE5FA9D5AB6C}"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39CE13-C8EF-4D4F-842B-112BF91D6FF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3421DAA-6F1C-4D29-B1DA-78984574BFDE}">
      <dgm:prSet custT="1"/>
      <dgm:spPr/>
      <dgm:t>
        <a:bodyPr/>
        <a:lstStyle/>
        <a:p>
          <a:r>
            <a:rPr lang="en-US" sz="4400" b="1" i="0" dirty="0"/>
            <a:t>2. </a:t>
          </a:r>
          <a:r>
            <a:rPr lang="zh-CN" sz="4400" b="1" i="0" dirty="0"/>
            <a:t>小组查经是什么？（图二）</a:t>
          </a:r>
          <a:endParaRPr lang="en-US" sz="3200" dirty="0"/>
        </a:p>
      </dgm:t>
    </dgm:pt>
    <dgm:pt modelId="{F8EDACDA-A3B1-4D10-AD19-265CC0667D73}" type="parTrans" cxnId="{012BC85D-786D-4376-B474-509E49A12BE3}">
      <dgm:prSet/>
      <dgm:spPr/>
      <dgm:t>
        <a:bodyPr/>
        <a:lstStyle/>
        <a:p>
          <a:endParaRPr lang="en-US" sz="2000"/>
        </a:p>
      </dgm:t>
    </dgm:pt>
    <dgm:pt modelId="{3CAAD73C-05C6-4075-823C-08581EF9CE5F}" type="sibTrans" cxnId="{012BC85D-786D-4376-B474-509E49A12BE3}">
      <dgm:prSet/>
      <dgm:spPr/>
      <dgm:t>
        <a:bodyPr/>
        <a:lstStyle/>
        <a:p>
          <a:endParaRPr lang="en-US" sz="2000"/>
        </a:p>
      </dgm:t>
    </dgm:pt>
    <dgm:pt modelId="{57DC5594-997C-4651-A38F-46A9D588FAE3}">
      <dgm:prSet custT="1"/>
      <dgm:spPr/>
      <dgm:t>
        <a:bodyPr/>
        <a:lstStyle/>
        <a:p>
          <a:r>
            <a:rPr lang="en-US" sz="3200" b="1" i="0" dirty="0"/>
            <a:t>(1)</a:t>
          </a:r>
          <a:r>
            <a:rPr lang="zh-CN" sz="3200" b="1" i="0" dirty="0"/>
            <a:t>每次有一位带领者：会前预备经文的主题、分题，及讨论题目，在查经时带领组员分享交流，并掌握讨论的方向和时间。</a:t>
          </a:r>
          <a:endParaRPr lang="en-US" sz="3200" dirty="0"/>
        </a:p>
      </dgm:t>
    </dgm:pt>
    <dgm:pt modelId="{B5BBA643-9AE8-4C8A-AABA-7DBD499740F1}" type="parTrans" cxnId="{CD0F7499-337A-4E0D-A31D-ED69B66AB71F}">
      <dgm:prSet/>
      <dgm:spPr/>
      <dgm:t>
        <a:bodyPr/>
        <a:lstStyle/>
        <a:p>
          <a:endParaRPr lang="en-US" sz="2000"/>
        </a:p>
      </dgm:t>
    </dgm:pt>
    <dgm:pt modelId="{4117E9EB-D2B7-4EE4-90A2-82D055201D6D}" type="sibTrans" cxnId="{CD0F7499-337A-4E0D-A31D-ED69B66AB71F}">
      <dgm:prSet/>
      <dgm:spPr/>
      <dgm:t>
        <a:bodyPr/>
        <a:lstStyle/>
        <a:p>
          <a:endParaRPr lang="en-US" sz="2000"/>
        </a:p>
      </dgm:t>
    </dgm:pt>
    <dgm:pt modelId="{571F308B-99D0-446A-93D7-BD90310C73F8}">
      <dgm:prSet custT="1"/>
      <dgm:spPr/>
      <dgm:t>
        <a:bodyPr/>
        <a:lstStyle/>
        <a:p>
          <a:r>
            <a:rPr lang="en-US" sz="3200" b="1" i="0" dirty="0"/>
            <a:t>(2)</a:t>
          </a:r>
          <a:r>
            <a:rPr lang="zh-CN" sz="3200" b="1" i="0" dirty="0"/>
            <a:t>有一小组积极的参与者：会前阅读所要共同查考的经文，在查经时分享、讨论。</a:t>
          </a:r>
          <a:endParaRPr lang="en-US" sz="3200" dirty="0"/>
        </a:p>
      </dgm:t>
    </dgm:pt>
    <dgm:pt modelId="{336355E5-2A03-4230-8F24-273BDB1A7178}" type="parTrans" cxnId="{C29814AB-5C9B-4171-ABBA-B3E23738FA2C}">
      <dgm:prSet/>
      <dgm:spPr/>
      <dgm:t>
        <a:bodyPr/>
        <a:lstStyle/>
        <a:p>
          <a:endParaRPr lang="en-US" sz="2000"/>
        </a:p>
      </dgm:t>
    </dgm:pt>
    <dgm:pt modelId="{F7EF3159-7B77-4386-AD1B-799F457F0830}" type="sibTrans" cxnId="{C29814AB-5C9B-4171-ABBA-B3E23738FA2C}">
      <dgm:prSet/>
      <dgm:spPr/>
      <dgm:t>
        <a:bodyPr/>
        <a:lstStyle/>
        <a:p>
          <a:endParaRPr lang="en-US" sz="2000"/>
        </a:p>
      </dgm:t>
    </dgm:pt>
    <dgm:pt modelId="{7E186829-9F00-4369-AECE-DE866D7856C8}" type="pres">
      <dgm:prSet presAssocID="{9339CE13-C8EF-4D4F-842B-112BF91D6FFD}" presName="linear" presStyleCnt="0">
        <dgm:presLayoutVars>
          <dgm:animLvl val="lvl"/>
          <dgm:resizeHandles val="exact"/>
        </dgm:presLayoutVars>
      </dgm:prSet>
      <dgm:spPr/>
    </dgm:pt>
    <dgm:pt modelId="{996849B7-8EEA-4165-935B-7FF8B828694A}" type="pres">
      <dgm:prSet presAssocID="{23421DAA-6F1C-4D29-B1DA-78984574BFDE}" presName="parentText" presStyleLbl="node1" presStyleIdx="0" presStyleCnt="3">
        <dgm:presLayoutVars>
          <dgm:chMax val="0"/>
          <dgm:bulletEnabled val="1"/>
        </dgm:presLayoutVars>
      </dgm:prSet>
      <dgm:spPr/>
    </dgm:pt>
    <dgm:pt modelId="{B7FDC160-41AD-4BC8-9983-FA4C75096351}" type="pres">
      <dgm:prSet presAssocID="{3CAAD73C-05C6-4075-823C-08581EF9CE5F}" presName="spacer" presStyleCnt="0"/>
      <dgm:spPr/>
    </dgm:pt>
    <dgm:pt modelId="{8A847D85-E6A7-465C-AE8E-AF575F744319}" type="pres">
      <dgm:prSet presAssocID="{57DC5594-997C-4651-A38F-46A9D588FAE3}" presName="parentText" presStyleLbl="node1" presStyleIdx="1" presStyleCnt="3">
        <dgm:presLayoutVars>
          <dgm:chMax val="0"/>
          <dgm:bulletEnabled val="1"/>
        </dgm:presLayoutVars>
      </dgm:prSet>
      <dgm:spPr/>
    </dgm:pt>
    <dgm:pt modelId="{88CEF2E7-A869-4ABB-85D2-EB21FE9B38D2}" type="pres">
      <dgm:prSet presAssocID="{4117E9EB-D2B7-4EE4-90A2-82D055201D6D}" presName="spacer" presStyleCnt="0"/>
      <dgm:spPr/>
    </dgm:pt>
    <dgm:pt modelId="{F9BE9813-8028-4086-BE07-C7450CDB4257}" type="pres">
      <dgm:prSet presAssocID="{571F308B-99D0-446A-93D7-BD90310C73F8}" presName="parentText" presStyleLbl="node1" presStyleIdx="2" presStyleCnt="3">
        <dgm:presLayoutVars>
          <dgm:chMax val="0"/>
          <dgm:bulletEnabled val="1"/>
        </dgm:presLayoutVars>
      </dgm:prSet>
      <dgm:spPr/>
    </dgm:pt>
  </dgm:ptLst>
  <dgm:cxnLst>
    <dgm:cxn modelId="{2E31713D-D679-4C6C-A043-723B08FE8FDF}" type="presOf" srcId="{23421DAA-6F1C-4D29-B1DA-78984574BFDE}" destId="{996849B7-8EEA-4165-935B-7FF8B828694A}" srcOrd="0" destOrd="0" presId="urn:microsoft.com/office/officeart/2005/8/layout/vList2"/>
    <dgm:cxn modelId="{012BC85D-786D-4376-B474-509E49A12BE3}" srcId="{9339CE13-C8EF-4D4F-842B-112BF91D6FFD}" destId="{23421DAA-6F1C-4D29-B1DA-78984574BFDE}" srcOrd="0" destOrd="0" parTransId="{F8EDACDA-A3B1-4D10-AD19-265CC0667D73}" sibTransId="{3CAAD73C-05C6-4075-823C-08581EF9CE5F}"/>
    <dgm:cxn modelId="{935CC353-1773-4499-B0A0-A64BA1486AA6}" type="presOf" srcId="{571F308B-99D0-446A-93D7-BD90310C73F8}" destId="{F9BE9813-8028-4086-BE07-C7450CDB4257}" srcOrd="0" destOrd="0" presId="urn:microsoft.com/office/officeart/2005/8/layout/vList2"/>
    <dgm:cxn modelId="{39802A92-1DCC-40D6-89EA-0FC73CCF2C63}" type="presOf" srcId="{57DC5594-997C-4651-A38F-46A9D588FAE3}" destId="{8A847D85-E6A7-465C-AE8E-AF575F744319}" srcOrd="0" destOrd="0" presId="urn:microsoft.com/office/officeart/2005/8/layout/vList2"/>
    <dgm:cxn modelId="{CD0F7499-337A-4E0D-A31D-ED69B66AB71F}" srcId="{9339CE13-C8EF-4D4F-842B-112BF91D6FFD}" destId="{57DC5594-997C-4651-A38F-46A9D588FAE3}" srcOrd="1" destOrd="0" parTransId="{B5BBA643-9AE8-4C8A-AABA-7DBD499740F1}" sibTransId="{4117E9EB-D2B7-4EE4-90A2-82D055201D6D}"/>
    <dgm:cxn modelId="{C29814AB-5C9B-4171-ABBA-B3E23738FA2C}" srcId="{9339CE13-C8EF-4D4F-842B-112BF91D6FFD}" destId="{571F308B-99D0-446A-93D7-BD90310C73F8}" srcOrd="2" destOrd="0" parTransId="{336355E5-2A03-4230-8F24-273BDB1A7178}" sibTransId="{F7EF3159-7B77-4386-AD1B-799F457F0830}"/>
    <dgm:cxn modelId="{D75745F6-249B-4EB4-A2CC-FDFFCCD40AA5}" type="presOf" srcId="{9339CE13-C8EF-4D4F-842B-112BF91D6FFD}" destId="{7E186829-9F00-4369-AECE-DE866D7856C8}" srcOrd="0" destOrd="0" presId="urn:microsoft.com/office/officeart/2005/8/layout/vList2"/>
    <dgm:cxn modelId="{4E7A4AA9-95A2-4C33-A810-BCCE3C5647ED}" type="presParOf" srcId="{7E186829-9F00-4369-AECE-DE866D7856C8}" destId="{996849B7-8EEA-4165-935B-7FF8B828694A}" srcOrd="0" destOrd="0" presId="urn:microsoft.com/office/officeart/2005/8/layout/vList2"/>
    <dgm:cxn modelId="{8858BA63-CA74-4623-876B-E34478E7202C}" type="presParOf" srcId="{7E186829-9F00-4369-AECE-DE866D7856C8}" destId="{B7FDC160-41AD-4BC8-9983-FA4C75096351}" srcOrd="1" destOrd="0" presId="urn:microsoft.com/office/officeart/2005/8/layout/vList2"/>
    <dgm:cxn modelId="{C4154414-2F64-449F-A6A2-1005C0499191}" type="presParOf" srcId="{7E186829-9F00-4369-AECE-DE866D7856C8}" destId="{8A847D85-E6A7-465C-AE8E-AF575F744319}" srcOrd="2" destOrd="0" presId="urn:microsoft.com/office/officeart/2005/8/layout/vList2"/>
    <dgm:cxn modelId="{34EA34B8-3055-4738-B430-FF59F764B350}" type="presParOf" srcId="{7E186829-9F00-4369-AECE-DE866D7856C8}" destId="{88CEF2E7-A869-4ABB-85D2-EB21FE9B38D2}" srcOrd="3" destOrd="0" presId="urn:microsoft.com/office/officeart/2005/8/layout/vList2"/>
    <dgm:cxn modelId="{937CEA60-7B25-4192-90A3-CCA46B443776}" type="presParOf" srcId="{7E186829-9F00-4369-AECE-DE866D7856C8}" destId="{F9BE9813-8028-4086-BE07-C7450CDB425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BEBDF8-104F-4DA4-BBD7-8116C5FB7D9F}">
      <dsp:nvSpPr>
        <dsp:cNvPr id="0" name=""/>
        <dsp:cNvSpPr/>
      </dsp:nvSpPr>
      <dsp:spPr>
        <a:xfrm>
          <a:off x="0" y="623"/>
          <a:ext cx="6900512" cy="109550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dirty="0"/>
            <a:t>-</a:t>
          </a:r>
          <a:r>
            <a:rPr lang="zh-CN" sz="4400" b="1" kern="1200" dirty="0"/>
            <a:t>死裏復活</a:t>
          </a:r>
          <a:r>
            <a:rPr lang="en-US" sz="4400" b="1" kern="1200" dirty="0"/>
            <a:t> </a:t>
          </a:r>
          <a:endParaRPr lang="en-US" sz="4400" kern="1200" dirty="0"/>
        </a:p>
      </dsp:txBody>
      <dsp:txXfrm>
        <a:off x="53478" y="54101"/>
        <a:ext cx="6793556" cy="988547"/>
      </dsp:txXfrm>
    </dsp:sp>
    <dsp:sp modelId="{80DEF173-68AD-4CBD-8BEE-ABC41E0D7482}">
      <dsp:nvSpPr>
        <dsp:cNvPr id="0" name=""/>
        <dsp:cNvSpPr/>
      </dsp:nvSpPr>
      <dsp:spPr>
        <a:xfrm>
          <a:off x="0" y="1110470"/>
          <a:ext cx="6900512" cy="1095503"/>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a:t>-</a:t>
          </a:r>
          <a:r>
            <a:rPr lang="zh-CN" sz="4400" b="1" kern="1200"/>
            <a:t>坐在天上 </a:t>
          </a:r>
          <a:endParaRPr lang="en-US" sz="4400" kern="1200"/>
        </a:p>
      </dsp:txBody>
      <dsp:txXfrm>
        <a:off x="53478" y="1163948"/>
        <a:ext cx="6793556" cy="988547"/>
      </dsp:txXfrm>
    </dsp:sp>
    <dsp:sp modelId="{1112AA83-4167-4659-BF8C-6337BBF72868}">
      <dsp:nvSpPr>
        <dsp:cNvPr id="0" name=""/>
        <dsp:cNvSpPr/>
      </dsp:nvSpPr>
      <dsp:spPr>
        <a:xfrm>
          <a:off x="0" y="2220318"/>
          <a:ext cx="6900512" cy="1095503"/>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dirty="0"/>
            <a:t>	-</a:t>
          </a:r>
          <a:r>
            <a:rPr lang="zh-CN" sz="4400" b="1" kern="1200" dirty="0"/>
            <a:t>遠超一切</a:t>
          </a:r>
          <a:endParaRPr lang="en-US" sz="4400" kern="1200" dirty="0"/>
        </a:p>
      </dsp:txBody>
      <dsp:txXfrm>
        <a:off x="53478" y="2273796"/>
        <a:ext cx="6793556" cy="988547"/>
      </dsp:txXfrm>
    </dsp:sp>
    <dsp:sp modelId="{68EDFDF8-BC08-4B97-AB76-B5ACEEDFFA9B}">
      <dsp:nvSpPr>
        <dsp:cNvPr id="0" name=""/>
        <dsp:cNvSpPr/>
      </dsp:nvSpPr>
      <dsp:spPr>
        <a:xfrm>
          <a:off x="0" y="3330166"/>
          <a:ext cx="6900512" cy="109550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dirty="0"/>
            <a:t>	-</a:t>
          </a:r>
          <a:r>
            <a:rPr lang="zh-CN" sz="4400" b="1" kern="1200" dirty="0"/>
            <a:t>萬有之首</a:t>
          </a:r>
          <a:endParaRPr lang="en-US" sz="4400" kern="1200" dirty="0"/>
        </a:p>
      </dsp:txBody>
      <dsp:txXfrm>
        <a:off x="53478" y="3383644"/>
        <a:ext cx="6793556" cy="988547"/>
      </dsp:txXfrm>
    </dsp:sp>
    <dsp:sp modelId="{DCDA05AF-7631-4FBE-AF4C-BE5FA9D5AB6C}">
      <dsp:nvSpPr>
        <dsp:cNvPr id="0" name=""/>
        <dsp:cNvSpPr/>
      </dsp:nvSpPr>
      <dsp:spPr>
        <a:xfrm>
          <a:off x="0" y="4440013"/>
          <a:ext cx="6900512" cy="1095503"/>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kern="1200" dirty="0"/>
            <a:t>	-</a:t>
          </a:r>
          <a:r>
            <a:rPr lang="zh-CN" sz="4400" b="1" kern="1200" dirty="0"/>
            <a:t>教會之首</a:t>
          </a:r>
          <a:endParaRPr lang="en-US" sz="4400" kern="1200" dirty="0"/>
        </a:p>
      </dsp:txBody>
      <dsp:txXfrm>
        <a:off x="53478" y="4493491"/>
        <a:ext cx="6793556" cy="9885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6849B7-8EEA-4165-935B-7FF8B828694A}">
      <dsp:nvSpPr>
        <dsp:cNvPr id="0" name=""/>
        <dsp:cNvSpPr/>
      </dsp:nvSpPr>
      <dsp:spPr>
        <a:xfrm>
          <a:off x="0" y="863"/>
          <a:ext cx="10358120" cy="17012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i="0" kern="1200" dirty="0"/>
            <a:t>2. </a:t>
          </a:r>
          <a:r>
            <a:rPr lang="zh-CN" sz="4400" b="1" i="0" kern="1200" dirty="0"/>
            <a:t>小组查经是什么？（图二）</a:t>
          </a:r>
          <a:endParaRPr lang="en-US" sz="3200" kern="1200" dirty="0"/>
        </a:p>
      </dsp:txBody>
      <dsp:txXfrm>
        <a:off x="83049" y="83912"/>
        <a:ext cx="10192022" cy="1535165"/>
      </dsp:txXfrm>
    </dsp:sp>
    <dsp:sp modelId="{8A847D85-E6A7-465C-AE8E-AF575F744319}">
      <dsp:nvSpPr>
        <dsp:cNvPr id="0" name=""/>
        <dsp:cNvSpPr/>
      </dsp:nvSpPr>
      <dsp:spPr>
        <a:xfrm>
          <a:off x="0" y="1714768"/>
          <a:ext cx="10358120" cy="17012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i="0" kern="1200" dirty="0"/>
            <a:t>(1)</a:t>
          </a:r>
          <a:r>
            <a:rPr lang="zh-CN" sz="3200" b="1" i="0" kern="1200" dirty="0"/>
            <a:t>每次有一位带领者：会前预备经文的主题、分题，及讨论题目，在查经时带领组员分享交流，并掌握讨论的方向和时间。</a:t>
          </a:r>
          <a:endParaRPr lang="en-US" sz="3200" kern="1200" dirty="0"/>
        </a:p>
      </dsp:txBody>
      <dsp:txXfrm>
        <a:off x="83049" y="1797817"/>
        <a:ext cx="10192022" cy="1535165"/>
      </dsp:txXfrm>
    </dsp:sp>
    <dsp:sp modelId="{F9BE9813-8028-4086-BE07-C7450CDB4257}">
      <dsp:nvSpPr>
        <dsp:cNvPr id="0" name=""/>
        <dsp:cNvSpPr/>
      </dsp:nvSpPr>
      <dsp:spPr>
        <a:xfrm>
          <a:off x="0" y="3428673"/>
          <a:ext cx="10358120" cy="170126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b="1" i="0" kern="1200" dirty="0"/>
            <a:t>(2)</a:t>
          </a:r>
          <a:r>
            <a:rPr lang="zh-CN" sz="3200" b="1" i="0" kern="1200" dirty="0"/>
            <a:t>有一小组积极的参与者：会前阅读所要共同查考的经文，在查经时分享、讨论。</a:t>
          </a:r>
          <a:endParaRPr lang="en-US" sz="3200" kern="1200" dirty="0"/>
        </a:p>
      </dsp:txBody>
      <dsp:txXfrm>
        <a:off x="83049" y="3511722"/>
        <a:ext cx="10192022" cy="153516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09T15:42:32.878"/>
    </inkml:context>
    <inkml:brush xml:id="br0">
      <inkml:brushProperty name="width" value="0.1" units="cm"/>
      <inkml:brushProperty name="height" value="0.1" units="cm"/>
      <inkml:brushProperty name="color" value="#E71224"/>
    </inkml:brush>
  </inkml:definitions>
  <inkml:trace contextRef="#ctx0" brushRef="#br0">545 1755 24575,'2723'0'0,"-2679"-2"0,49-9 0,30-1 0,813 9 0,-476 6 0,-460-3 0,144 0 0,143-19 0,-197 11 0,142 8 0,-102 2 0,831-2 0,-870-4 0,161-30 0,-160 18 0,151-6 0,-62 10 0,13 1 0,24 9 0,194 5 0,-178 22 0,-146-13 0,123 1 0,-150-12 0,90 12 0,-140-12 0,2 1 0,-1 0 0,1-1 0,0 0 0,0-1 0,21-3 0,-30 3 0,-1-1 0,0 0 0,1 0 0,-1-1 0,0 1 0,0-1 0,0 1 0,0-1 0,0 0 0,0 0 0,-1-1 0,1 1 0,-1 0 0,1-1 0,-1 0 0,0 1 0,0-1 0,0 0 0,0 0 0,-1 0 0,1 0 0,-1 0 0,0-1 0,1 1 0,0-7 0,9-51 0,-3 1 0,-2-2 0,-4-121 0,0-14 0,10 89 0,-6 62 0,1-57 0,-5 66 0,8-51 0,-4 50 0,0-45 0,-4-3 0,-5-148 0,2 231 0,1 1 0,0 0 0,-1 0 0,0 0 0,1 0 0,-1-1 0,0 1 0,0 0 0,0 0 0,0 0 0,-1 1 0,1-1 0,0 0 0,-1 0 0,0 1 0,1-1 0,-1 1 0,0-1 0,0 1 0,1 0 0,-1 0 0,0-1 0,0 1 0,-1 1 0,1-1 0,-4-1 0,-6-1 0,1 1 0,-1 0 0,0 1 0,-13 0 0,-1-1 0,-450-54 0,347 46 0,-195 8 0,143 5 0,-1849-3 0,1935-4 0,-96-17 0,-94-4 0,216 21 0,-95-16 0,-23-3 0,-379 19 0,303 6 0,169-2 0,-121 16 0,96-6 0,-212-7 0,160-6 0,-137 17 0,-4 12 0,-43 2 0,-36-22 0,86-6 0,148 12 0,-88 1 0,-483-14 0,529-15 0,119 7 0,33 0 0,38 6 0,1 1 0,-1 0 0,0 1 0,0 0 0,-1 0 0,1 1 0,0 0 0,-10 2 0,16-1 0,0 0 0,0 1 0,0 0 0,0-1 0,1 1 0,-1 0 0,0 1 0,1-1 0,0 0 0,-1 1 0,1-1 0,0 1 0,0 0 0,0-1 0,1 1 0,-1 0 0,1 0 0,0 0 0,-1 1 0,0 3 0,-16 74 0,15-66 0,-19 106 0,-39 274 0,57-364 0,-15 56 0,12-62 0,1-1 0,2 1 0,-4 49 0,8-42 0,9 189 0,-6-193 0,2-1 0,1 1 0,1-1 0,1-1 0,23 52 0,15 28 0,-33-72 0,2 0 0,1-1 0,31 48 0,-44-78 0,0 0 0,0 1 0,1-1 0,0 0 0,-1-1 0,1 1 0,0-1 0,0 1 0,0-1 0,1 0 0,-1-1 0,0 1 0,1-1 0,-1 0 0,1 0 0,0 0 0,5 0 0,13 0 0,0-1 0,30-3 0,-15 1 0,-9 0-455,0-1 0,38-9 0,-46 7-6371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08T19:19:53.580"/>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08T19:19:53.580"/>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08T19:19:53.580"/>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08T19:19:53.580"/>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08T19:19:53.580"/>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08T19:19:53.580"/>
    </inkml:context>
    <inkml:brush xml:id="br0">
      <inkml:brushProperty name="width" value="0.1" units="cm"/>
      <inkml:brushProperty name="height" value="0.1" units="cm"/>
      <inkml:brushProperty name="color" value="#FFFFFF"/>
    </inkml:brush>
  </inkml:definitions>
  <inkml:trace contextRef="#ctx0" brushRef="#br0">1 0 128,'0'6'0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9-08T19:19:53.580"/>
    </inkml:context>
    <inkml:brush xml:id="br0">
      <inkml:brushProperty name="width" value="0.1" units="cm"/>
      <inkml:brushProperty name="height" value="0.1" units="cm"/>
      <inkml:brushProperty name="color" value="#FFFFFF"/>
    </inkml:brush>
  </inkml:definitions>
  <inkml:trace contextRef="#ctx0" brushRef="#br0">1 0 128,'0'6'0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FD9534-A905-4201-91C9-BDE8777DE082}" type="datetimeFigureOut">
              <a:rPr lang="en-MY" smtClean="0"/>
              <a:t>5/6/2026</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602515-0934-461C-BE81-FDAC393C2E01}" type="slidenum">
              <a:rPr lang="en-MY" smtClean="0"/>
              <a:t>‹#›</a:t>
            </a:fld>
            <a:endParaRPr lang="en-MY"/>
          </a:p>
        </p:txBody>
      </p:sp>
    </p:spTree>
    <p:extLst>
      <p:ext uri="{BB962C8B-B14F-4D97-AF65-F5344CB8AC3E}">
        <p14:creationId xmlns:p14="http://schemas.microsoft.com/office/powerpoint/2010/main" val="35573106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https://www.sheepfold.net/courses/%E5%A6%82%E4%BD%95%E5%B8%B6%E9%A0%98%E5%B0%8F%E7%B5%84%E6%9F%A5%E7%B6%93/lessons/%E7%AC%AC%E4%B8%80%E8%AA%B2%E8%AA%8D%E8%AD%98%E5%B0%8F%E7%B5%84%E6%9F%A5%E7%B6%93/</a:t>
            </a:r>
          </a:p>
        </p:txBody>
      </p:sp>
      <p:sp>
        <p:nvSpPr>
          <p:cNvPr id="4" name="Slide Number Placeholder 3"/>
          <p:cNvSpPr>
            <a:spLocks noGrp="1"/>
          </p:cNvSpPr>
          <p:nvPr>
            <p:ph type="sldNum" sz="quarter" idx="5"/>
          </p:nvPr>
        </p:nvSpPr>
        <p:spPr/>
        <p:txBody>
          <a:bodyPr/>
          <a:lstStyle/>
          <a:p>
            <a:fld id="{BE602515-0934-461C-BE81-FDAC393C2E01}" type="slidenum">
              <a:rPr lang="en-MY" smtClean="0"/>
              <a:t>22</a:t>
            </a:fld>
            <a:endParaRPr lang="en-MY"/>
          </a:p>
        </p:txBody>
      </p:sp>
    </p:spTree>
    <p:extLst>
      <p:ext uri="{BB962C8B-B14F-4D97-AF65-F5344CB8AC3E}">
        <p14:creationId xmlns:p14="http://schemas.microsoft.com/office/powerpoint/2010/main" val="23463093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b="0" i="0" dirty="0">
                <a:solidFill>
                  <a:srgbClr val="212121"/>
                </a:solidFill>
                <a:effectLst/>
                <a:latin typeface="Roboto" panose="02000000000000000000" pitchFamily="2" charset="0"/>
              </a:rPr>
              <a:t>资料来源：</a:t>
            </a:r>
            <a:r>
              <a:rPr lang="en-MY" b="0" i="0" dirty="0">
                <a:solidFill>
                  <a:srgbClr val="212121"/>
                </a:solidFill>
                <a:effectLst/>
                <a:latin typeface="Roboto" panose="02000000000000000000" pitchFamily="2" charset="0"/>
              </a:rPr>
              <a:t>http://blog.creaders.net/u/7254/201410/195901.html</a:t>
            </a:r>
            <a:endParaRPr lang="en-MY" dirty="0"/>
          </a:p>
        </p:txBody>
      </p:sp>
      <p:sp>
        <p:nvSpPr>
          <p:cNvPr id="4" name="Slide Number Placeholder 3"/>
          <p:cNvSpPr>
            <a:spLocks noGrp="1"/>
          </p:cNvSpPr>
          <p:nvPr>
            <p:ph type="sldNum" sz="quarter" idx="5"/>
          </p:nvPr>
        </p:nvSpPr>
        <p:spPr/>
        <p:txBody>
          <a:bodyPr/>
          <a:lstStyle/>
          <a:p>
            <a:fld id="{BE602515-0934-461C-BE81-FDAC393C2E01}" type="slidenum">
              <a:rPr lang="en-MY" smtClean="0"/>
              <a:t>26</a:t>
            </a:fld>
            <a:endParaRPr lang="en-MY"/>
          </a:p>
        </p:txBody>
      </p:sp>
    </p:spTree>
    <p:extLst>
      <p:ext uri="{BB962C8B-B14F-4D97-AF65-F5344CB8AC3E}">
        <p14:creationId xmlns:p14="http://schemas.microsoft.com/office/powerpoint/2010/main" val="916119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DE5F11A-E0B2-4D3F-B03B-61881E169EF5}"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DAC8F-1769-4B4C-B723-1EF7E6AFAFB3}" type="slidenum">
              <a:rPr lang="en-US" smtClean="0"/>
              <a:t>‹#›</a:t>
            </a:fld>
            <a:endParaRPr lang="en-US"/>
          </a:p>
        </p:txBody>
      </p:sp>
    </p:spTree>
    <p:extLst>
      <p:ext uri="{BB962C8B-B14F-4D97-AF65-F5344CB8AC3E}">
        <p14:creationId xmlns:p14="http://schemas.microsoft.com/office/powerpoint/2010/main" val="4109231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E5F11A-E0B2-4D3F-B03B-61881E169EF5}"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DAC8F-1769-4B4C-B723-1EF7E6AFAFB3}" type="slidenum">
              <a:rPr lang="en-US" smtClean="0"/>
              <a:t>‹#›</a:t>
            </a:fld>
            <a:endParaRPr lang="en-US"/>
          </a:p>
        </p:txBody>
      </p:sp>
    </p:spTree>
    <p:extLst>
      <p:ext uri="{BB962C8B-B14F-4D97-AF65-F5344CB8AC3E}">
        <p14:creationId xmlns:p14="http://schemas.microsoft.com/office/powerpoint/2010/main" val="1367220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E5F11A-E0B2-4D3F-B03B-61881E169EF5}"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DAC8F-1769-4B4C-B723-1EF7E6AFAFB3}" type="slidenum">
              <a:rPr lang="en-US" smtClean="0"/>
              <a:t>‹#›</a:t>
            </a:fld>
            <a:endParaRPr lang="en-US"/>
          </a:p>
        </p:txBody>
      </p:sp>
    </p:spTree>
    <p:extLst>
      <p:ext uri="{BB962C8B-B14F-4D97-AF65-F5344CB8AC3E}">
        <p14:creationId xmlns:p14="http://schemas.microsoft.com/office/powerpoint/2010/main" val="30906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6/5/2026</a:t>
            </a:fld>
            <a:endParaRPr lang="en-US" dirty="0"/>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2028862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6/5/2026</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6045465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6/5/2026</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0572501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6/5/2026</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2643999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6/5/2026</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sX0" fmla="*/ 0 w 10515600"/>
              <a:gd name="csY0" fmla="*/ 0 h 27432"/>
              <a:gd name="csX1" fmla="*/ 446913 w 10515600"/>
              <a:gd name="csY1" fmla="*/ 0 h 27432"/>
              <a:gd name="csX2" fmla="*/ 1104138 w 10515600"/>
              <a:gd name="csY2" fmla="*/ 0 h 27432"/>
              <a:gd name="csX3" fmla="*/ 1866519 w 10515600"/>
              <a:gd name="csY3" fmla="*/ 0 h 27432"/>
              <a:gd name="csX4" fmla="*/ 2208276 w 10515600"/>
              <a:gd name="csY4" fmla="*/ 0 h 27432"/>
              <a:gd name="csX5" fmla="*/ 2550033 w 10515600"/>
              <a:gd name="csY5" fmla="*/ 0 h 27432"/>
              <a:gd name="csX6" fmla="*/ 3417570 w 10515600"/>
              <a:gd name="csY6" fmla="*/ 0 h 27432"/>
              <a:gd name="csX7" fmla="*/ 4074795 w 10515600"/>
              <a:gd name="csY7" fmla="*/ 0 h 27432"/>
              <a:gd name="csX8" fmla="*/ 4416552 w 10515600"/>
              <a:gd name="csY8" fmla="*/ 0 h 27432"/>
              <a:gd name="csX9" fmla="*/ 5073777 w 10515600"/>
              <a:gd name="csY9" fmla="*/ 0 h 27432"/>
              <a:gd name="csX10" fmla="*/ 5941314 w 10515600"/>
              <a:gd name="csY10" fmla="*/ 0 h 27432"/>
              <a:gd name="csX11" fmla="*/ 6493383 w 10515600"/>
              <a:gd name="csY11" fmla="*/ 0 h 27432"/>
              <a:gd name="csX12" fmla="*/ 7045452 w 10515600"/>
              <a:gd name="csY12" fmla="*/ 0 h 27432"/>
              <a:gd name="csX13" fmla="*/ 7702677 w 10515600"/>
              <a:gd name="csY13" fmla="*/ 0 h 27432"/>
              <a:gd name="csX14" fmla="*/ 8465058 w 10515600"/>
              <a:gd name="csY14" fmla="*/ 0 h 27432"/>
              <a:gd name="csX15" fmla="*/ 9227439 w 10515600"/>
              <a:gd name="csY15" fmla="*/ 0 h 27432"/>
              <a:gd name="csX16" fmla="*/ 10515600 w 10515600"/>
              <a:gd name="csY16" fmla="*/ 0 h 27432"/>
              <a:gd name="csX17" fmla="*/ 10515600 w 10515600"/>
              <a:gd name="csY17" fmla="*/ 27432 h 27432"/>
              <a:gd name="csX18" fmla="*/ 10068687 w 10515600"/>
              <a:gd name="csY18" fmla="*/ 27432 h 27432"/>
              <a:gd name="csX19" fmla="*/ 9201150 w 10515600"/>
              <a:gd name="csY19" fmla="*/ 27432 h 27432"/>
              <a:gd name="csX20" fmla="*/ 8543925 w 10515600"/>
              <a:gd name="csY20" fmla="*/ 27432 h 27432"/>
              <a:gd name="csX21" fmla="*/ 8202168 w 10515600"/>
              <a:gd name="csY21" fmla="*/ 27432 h 27432"/>
              <a:gd name="csX22" fmla="*/ 7544943 w 10515600"/>
              <a:gd name="csY22" fmla="*/ 27432 h 27432"/>
              <a:gd name="csX23" fmla="*/ 6992874 w 10515600"/>
              <a:gd name="csY23" fmla="*/ 27432 h 27432"/>
              <a:gd name="csX24" fmla="*/ 6440805 w 10515600"/>
              <a:gd name="csY24" fmla="*/ 27432 h 27432"/>
              <a:gd name="csX25" fmla="*/ 5888736 w 10515600"/>
              <a:gd name="csY25" fmla="*/ 27432 h 27432"/>
              <a:gd name="csX26" fmla="*/ 5336667 w 10515600"/>
              <a:gd name="csY26" fmla="*/ 27432 h 27432"/>
              <a:gd name="csX27" fmla="*/ 4574286 w 10515600"/>
              <a:gd name="csY27" fmla="*/ 27432 h 27432"/>
              <a:gd name="csX28" fmla="*/ 3917061 w 10515600"/>
              <a:gd name="csY28" fmla="*/ 27432 h 27432"/>
              <a:gd name="csX29" fmla="*/ 3575304 w 10515600"/>
              <a:gd name="csY29" fmla="*/ 27432 h 27432"/>
              <a:gd name="csX30" fmla="*/ 3023235 w 10515600"/>
              <a:gd name="csY30" fmla="*/ 27432 h 27432"/>
              <a:gd name="csX31" fmla="*/ 2260854 w 10515600"/>
              <a:gd name="csY31" fmla="*/ 27432 h 27432"/>
              <a:gd name="csX32" fmla="*/ 1813941 w 10515600"/>
              <a:gd name="csY32" fmla="*/ 27432 h 27432"/>
              <a:gd name="csX33" fmla="*/ 946404 w 10515600"/>
              <a:gd name="csY33" fmla="*/ 27432 h 27432"/>
              <a:gd name="csX34" fmla="*/ 0 w 10515600"/>
              <a:gd name="csY34" fmla="*/ 27432 h 27432"/>
              <a:gd name="csX35" fmla="*/ 0 w 10515600"/>
              <a:gd name="csY35"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545148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6/5/2026</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21538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6/5/2026</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1920371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6/5/2026</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1629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DE5F11A-E0B2-4D3F-B03B-61881E169EF5}"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DAC8F-1769-4B4C-B723-1EF7E6AFAFB3}" type="slidenum">
              <a:rPr lang="en-US" smtClean="0"/>
              <a:t>‹#›</a:t>
            </a:fld>
            <a:endParaRPr lang="en-US"/>
          </a:p>
        </p:txBody>
      </p:sp>
    </p:spTree>
    <p:extLst>
      <p:ext uri="{BB962C8B-B14F-4D97-AF65-F5344CB8AC3E}">
        <p14:creationId xmlns:p14="http://schemas.microsoft.com/office/powerpoint/2010/main" val="9257331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6/5/2026</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sX0" fmla="*/ 0 w 4480560"/>
              <a:gd name="csY0" fmla="*/ 0 h 27432"/>
              <a:gd name="csX1" fmla="*/ 595274 w 4480560"/>
              <a:gd name="csY1" fmla="*/ 0 h 27432"/>
              <a:gd name="csX2" fmla="*/ 1100938 w 4480560"/>
              <a:gd name="csY2" fmla="*/ 0 h 27432"/>
              <a:gd name="csX3" fmla="*/ 1651406 w 4480560"/>
              <a:gd name="csY3" fmla="*/ 0 h 27432"/>
              <a:gd name="csX4" fmla="*/ 2336292 w 4480560"/>
              <a:gd name="csY4" fmla="*/ 0 h 27432"/>
              <a:gd name="csX5" fmla="*/ 2931566 w 4480560"/>
              <a:gd name="csY5" fmla="*/ 0 h 27432"/>
              <a:gd name="csX6" fmla="*/ 3482035 w 4480560"/>
              <a:gd name="csY6" fmla="*/ 0 h 27432"/>
              <a:gd name="csX7" fmla="*/ 4480560 w 4480560"/>
              <a:gd name="csY7" fmla="*/ 0 h 27432"/>
              <a:gd name="csX8" fmla="*/ 4480560 w 4480560"/>
              <a:gd name="csY8" fmla="*/ 27432 h 27432"/>
              <a:gd name="csX9" fmla="*/ 3840480 w 4480560"/>
              <a:gd name="csY9" fmla="*/ 27432 h 27432"/>
              <a:gd name="csX10" fmla="*/ 3290011 w 4480560"/>
              <a:gd name="csY10" fmla="*/ 27432 h 27432"/>
              <a:gd name="csX11" fmla="*/ 2560320 w 4480560"/>
              <a:gd name="csY11" fmla="*/ 27432 h 27432"/>
              <a:gd name="csX12" fmla="*/ 1965046 w 4480560"/>
              <a:gd name="csY12" fmla="*/ 27432 h 27432"/>
              <a:gd name="csX13" fmla="*/ 1459382 w 4480560"/>
              <a:gd name="csY13" fmla="*/ 27432 h 27432"/>
              <a:gd name="csX14" fmla="*/ 774497 w 4480560"/>
              <a:gd name="csY14" fmla="*/ 27432 h 27432"/>
              <a:gd name="csX15" fmla="*/ 0 w 4480560"/>
              <a:gd name="csY15" fmla="*/ 27432 h 27432"/>
              <a:gd name="csX16" fmla="*/ 0 w 4480560"/>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7756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6/5/2026</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42880886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6/5/2026</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66915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E5F11A-E0B2-4D3F-B03B-61881E169EF5}" type="datetimeFigureOut">
              <a:rPr lang="en-US" smtClean="0"/>
              <a:t>6/5/2026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DAC8F-1769-4B4C-B723-1EF7E6AFAFB3}" type="slidenum">
              <a:rPr lang="en-US" smtClean="0"/>
              <a:t>‹#›</a:t>
            </a:fld>
            <a:endParaRPr lang="en-US"/>
          </a:p>
        </p:txBody>
      </p:sp>
    </p:spTree>
    <p:extLst>
      <p:ext uri="{BB962C8B-B14F-4D97-AF65-F5344CB8AC3E}">
        <p14:creationId xmlns:p14="http://schemas.microsoft.com/office/powerpoint/2010/main" val="3257426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DE5F11A-E0B2-4D3F-B03B-61881E169EF5}"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EDAC8F-1769-4B4C-B723-1EF7E6AFAFB3}" type="slidenum">
              <a:rPr lang="en-US" smtClean="0"/>
              <a:t>‹#›</a:t>
            </a:fld>
            <a:endParaRPr lang="en-US"/>
          </a:p>
        </p:txBody>
      </p:sp>
    </p:spTree>
    <p:extLst>
      <p:ext uri="{BB962C8B-B14F-4D97-AF65-F5344CB8AC3E}">
        <p14:creationId xmlns:p14="http://schemas.microsoft.com/office/powerpoint/2010/main" val="2748183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DE5F11A-E0B2-4D3F-B03B-61881E169EF5}" type="datetimeFigureOut">
              <a:rPr lang="en-US" smtClean="0"/>
              <a:t>6/5/2026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EDAC8F-1769-4B4C-B723-1EF7E6AFAFB3}" type="slidenum">
              <a:rPr lang="en-US" smtClean="0"/>
              <a:t>‹#›</a:t>
            </a:fld>
            <a:endParaRPr lang="en-US"/>
          </a:p>
        </p:txBody>
      </p:sp>
    </p:spTree>
    <p:extLst>
      <p:ext uri="{BB962C8B-B14F-4D97-AF65-F5344CB8AC3E}">
        <p14:creationId xmlns:p14="http://schemas.microsoft.com/office/powerpoint/2010/main" val="2022051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DE5F11A-E0B2-4D3F-B03B-61881E169EF5}" type="datetimeFigureOut">
              <a:rPr lang="en-US" smtClean="0"/>
              <a:t>6/5/2026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EDAC8F-1769-4B4C-B723-1EF7E6AFAFB3}" type="slidenum">
              <a:rPr lang="en-US" smtClean="0"/>
              <a:t>‹#›</a:t>
            </a:fld>
            <a:endParaRPr lang="en-US"/>
          </a:p>
        </p:txBody>
      </p:sp>
    </p:spTree>
    <p:extLst>
      <p:ext uri="{BB962C8B-B14F-4D97-AF65-F5344CB8AC3E}">
        <p14:creationId xmlns:p14="http://schemas.microsoft.com/office/powerpoint/2010/main" val="22135721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E5F11A-E0B2-4D3F-B03B-61881E169EF5}" type="datetimeFigureOut">
              <a:rPr lang="en-US" smtClean="0"/>
              <a:t>6/5/2026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EDAC8F-1769-4B4C-B723-1EF7E6AFAFB3}" type="slidenum">
              <a:rPr lang="en-US" smtClean="0"/>
              <a:t>‹#›</a:t>
            </a:fld>
            <a:endParaRPr lang="en-US"/>
          </a:p>
        </p:txBody>
      </p:sp>
    </p:spTree>
    <p:extLst>
      <p:ext uri="{BB962C8B-B14F-4D97-AF65-F5344CB8AC3E}">
        <p14:creationId xmlns:p14="http://schemas.microsoft.com/office/powerpoint/2010/main" val="1041819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E5F11A-E0B2-4D3F-B03B-61881E169EF5}"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EDAC8F-1769-4B4C-B723-1EF7E6AFAFB3}" type="slidenum">
              <a:rPr lang="en-US" smtClean="0"/>
              <a:t>‹#›</a:t>
            </a:fld>
            <a:endParaRPr lang="en-US"/>
          </a:p>
        </p:txBody>
      </p:sp>
    </p:spTree>
    <p:extLst>
      <p:ext uri="{BB962C8B-B14F-4D97-AF65-F5344CB8AC3E}">
        <p14:creationId xmlns:p14="http://schemas.microsoft.com/office/powerpoint/2010/main" val="36226006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E5F11A-E0B2-4D3F-B03B-61881E169EF5}" type="datetimeFigureOut">
              <a:rPr lang="en-US" smtClean="0"/>
              <a:t>6/5/2026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EDAC8F-1769-4B4C-B723-1EF7E6AFAFB3}" type="slidenum">
              <a:rPr lang="en-US" smtClean="0"/>
              <a:t>‹#›</a:t>
            </a:fld>
            <a:endParaRPr lang="en-US"/>
          </a:p>
        </p:txBody>
      </p:sp>
    </p:spTree>
    <p:extLst>
      <p:ext uri="{BB962C8B-B14F-4D97-AF65-F5344CB8AC3E}">
        <p14:creationId xmlns:p14="http://schemas.microsoft.com/office/powerpoint/2010/main" val="19909705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DE5F11A-E0B2-4D3F-B03B-61881E169EF5}" type="datetimeFigureOut">
              <a:rPr lang="en-US" smtClean="0"/>
              <a:t>6/5/2026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DAC8F-1769-4B4C-B723-1EF7E6AFAFB3}" type="slidenum">
              <a:rPr lang="en-US" smtClean="0"/>
              <a:t>‹#›</a:t>
            </a:fld>
            <a:endParaRPr lang="en-US"/>
          </a:p>
        </p:txBody>
      </p:sp>
    </p:spTree>
    <p:extLst>
      <p:ext uri="{BB962C8B-B14F-4D97-AF65-F5344CB8AC3E}">
        <p14:creationId xmlns:p14="http://schemas.microsoft.com/office/powerpoint/2010/main" val="26256351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6/5/2026</a:t>
            </a:fld>
            <a:endParaRPr lang="en-US" dirty="0"/>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dirty="0"/>
          </a:p>
        </p:txBody>
      </p:sp>
    </p:spTree>
    <p:extLst>
      <p:ext uri="{BB962C8B-B14F-4D97-AF65-F5344CB8AC3E}">
        <p14:creationId xmlns:p14="http://schemas.microsoft.com/office/powerpoint/2010/main" val="215985731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ustomXml" Target="../ink/ink3.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2.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ustomXml" Target="../ink/ink4.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3.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ustomXml" Target="../ink/ink5.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ustomXml" Target="../ink/ink6.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ustomXml" Target="../ink/ink7.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ustomXml" Target="../ink/ink8.xml"/><Relationship Id="rId1" Type="http://schemas.openxmlformats.org/officeDocument/2006/relationships/slideLayout" Target="../slideLayouts/slideLayout13.xml"/><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NUL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customXml" Target="../ink/ink2.xml"/><Relationship Id="rId1" Type="http://schemas.openxmlformats.org/officeDocument/2006/relationships/slideLayout" Target="../slideLayouts/slideLayout13.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2A91E39D-9AE6-4170-93B1-571B0FC10DD5}"/>
              </a:ext>
            </a:extLst>
          </p:cNvPr>
          <p:cNvSpPr>
            <a:spLocks noGrp="1"/>
          </p:cNvSpPr>
          <p:nvPr>
            <p:ph type="ctrTitle"/>
          </p:nvPr>
        </p:nvSpPr>
        <p:spPr>
          <a:xfrm>
            <a:off x="1314824" y="735106"/>
            <a:ext cx="10053763" cy="2928470"/>
          </a:xfrm>
        </p:spPr>
        <p:txBody>
          <a:bodyPr anchor="b">
            <a:normAutofit/>
          </a:bodyPr>
          <a:lstStyle/>
          <a:p>
            <a:r>
              <a:rPr lang="zh-CN" altLang="en-US" sz="4800" b="1" dirty="0">
                <a:solidFill>
                  <a:srgbClr val="FFFFFF"/>
                </a:solidFill>
                <a:latin typeface="SimSun" panose="02010600030101010101" pitchFamily="2" charset="-122"/>
                <a:ea typeface="SimSun" panose="02010600030101010101" pitchFamily="2" charset="-122"/>
              </a:rPr>
              <a:t>如何带领小组查经？</a:t>
            </a:r>
            <a:endParaRPr lang="en-US" sz="4800" b="1" dirty="0">
              <a:solidFill>
                <a:srgbClr val="FFFFFF"/>
              </a:solidFill>
              <a:latin typeface="SimSun" panose="02010600030101010101" pitchFamily="2" charset="-122"/>
              <a:ea typeface="SimSun" panose="02010600030101010101" pitchFamily="2" charset="-122"/>
            </a:endParaRPr>
          </a:p>
        </p:txBody>
      </p:sp>
      <p:sp>
        <p:nvSpPr>
          <p:cNvPr id="4" name="Subtitle 4">
            <a:extLst>
              <a:ext uri="{FF2B5EF4-FFF2-40B4-BE49-F238E27FC236}">
                <a16:creationId xmlns:a16="http://schemas.microsoft.com/office/drawing/2014/main" id="{C1444DF0-AB79-B029-D0A3-330C6C42DAB0}"/>
              </a:ext>
            </a:extLst>
          </p:cNvPr>
          <p:cNvSpPr txBox="1">
            <a:spLocks/>
          </p:cNvSpPr>
          <p:nvPr/>
        </p:nvSpPr>
        <p:spPr>
          <a:xfrm>
            <a:off x="1108356" y="4564136"/>
            <a:ext cx="9144000" cy="2081163"/>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sz="3600" dirty="0"/>
              <a:t>达拉斯恩友堂</a:t>
            </a:r>
            <a:endParaRPr lang="en-US" altLang="zh-CN" sz="3600" dirty="0"/>
          </a:p>
          <a:p>
            <a:r>
              <a:rPr lang="zh-CN" altLang="en-US" sz="3600" dirty="0"/>
              <a:t>查经讲座</a:t>
            </a:r>
            <a:r>
              <a:rPr lang="en-US" altLang="zh-CN" sz="3600" dirty="0"/>
              <a:t>/</a:t>
            </a:r>
            <a:r>
              <a:rPr lang="zh-CN" altLang="en-US" sz="3600" dirty="0"/>
              <a:t>工作坊</a:t>
            </a:r>
            <a:endParaRPr lang="en-US" altLang="zh-CN" sz="3600" dirty="0"/>
          </a:p>
          <a:p>
            <a:r>
              <a:rPr lang="zh-CN" altLang="en-US" sz="3600" dirty="0"/>
              <a:t>池金代牧师</a:t>
            </a:r>
            <a:endParaRPr lang="en-US" altLang="zh-CN" sz="3600" dirty="0"/>
          </a:p>
          <a:p>
            <a:r>
              <a:rPr lang="en-US" sz="3600" dirty="0"/>
              <a:t>2026</a:t>
            </a:r>
            <a:r>
              <a:rPr lang="zh-CN" altLang="en-US" sz="3600" dirty="0"/>
              <a:t>年</a:t>
            </a:r>
            <a:r>
              <a:rPr lang="en-US" sz="3600" dirty="0"/>
              <a:t>6</a:t>
            </a:r>
            <a:r>
              <a:rPr lang="zh-CN" altLang="en-US" sz="3600" dirty="0"/>
              <a:t>月</a:t>
            </a:r>
            <a:r>
              <a:rPr lang="en-US" sz="3600" dirty="0"/>
              <a:t>7</a:t>
            </a:r>
            <a:r>
              <a:rPr lang="zh-CN" altLang="en-US" sz="3600"/>
              <a:t>日</a:t>
            </a:r>
            <a:endParaRPr lang="en-US" altLang="zh-CN" sz="3600" dirty="0"/>
          </a:p>
        </p:txBody>
      </p:sp>
    </p:spTree>
    <p:extLst>
      <p:ext uri="{BB962C8B-B14F-4D97-AF65-F5344CB8AC3E}">
        <p14:creationId xmlns:p14="http://schemas.microsoft.com/office/powerpoint/2010/main" val="6479329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5F988-525F-0D39-C3D4-03E93B708209}"/>
              </a:ext>
            </a:extLst>
          </p:cNvPr>
          <p:cNvSpPr>
            <a:spLocks noGrp="1"/>
          </p:cNvSpPr>
          <p:nvPr>
            <p:ph type="title"/>
          </p:nvPr>
        </p:nvSpPr>
        <p:spPr/>
        <p:txBody>
          <a:bodyPr>
            <a:normAutofit/>
          </a:bodyPr>
          <a:lstStyle/>
          <a:p>
            <a:r>
              <a:rPr kumimoji="0" lang="zh-CN" altLang="en-US" sz="4800" b="1" i="0" u="none" strike="noStrike" kern="1200" cap="none" spc="0" normalizeH="0" baseline="0" noProof="0">
                <a:ln>
                  <a:noFill/>
                </a:ln>
                <a:solidFill>
                  <a:srgbClr val="000000"/>
                </a:solidFill>
                <a:effectLst/>
                <a:highlight>
                  <a:srgbClr val="FFFF00"/>
                </a:highlight>
                <a:uLnTx/>
                <a:uFillTx/>
                <a:latin typeface="SimSun" panose="02010600030101010101" pitchFamily="2" charset="-122"/>
                <a:ea typeface="SimSun" panose="02010600030101010101" pitchFamily="2" charset="-122"/>
                <a:cs typeface="+mj-cs"/>
              </a:rPr>
              <a:t>求</a:t>
            </a:r>
            <a:r>
              <a:rPr kumimoji="0" lang="zh-CN" altLang="en-US" sz="4800" b="1" i="0" u="none" strike="noStrike" kern="1200" cap="none" spc="0" normalizeH="0" baseline="0" noProof="0">
                <a:ln>
                  <a:noFill/>
                </a:ln>
                <a:solidFill>
                  <a:srgbClr val="000000"/>
                </a:solidFill>
                <a:effectLst/>
                <a:uLnTx/>
                <a:uFillTx/>
                <a:latin typeface="SimSun" panose="02010600030101010101" pitchFamily="2" charset="-122"/>
                <a:ea typeface="SimSun" panose="02010600030101010101" pitchFamily="2" charset="-122"/>
                <a:cs typeface="+mj-cs"/>
              </a:rPr>
              <a:t>：照明心中的眼睛（弗一）</a:t>
            </a:r>
            <a:endParaRPr lang="en-US" b="1" dirty="0">
              <a:latin typeface="SimSun" panose="02010600030101010101" pitchFamily="2" charset="-122"/>
              <a:ea typeface="SimSun" panose="02010600030101010101" pitchFamily="2" charset="-122"/>
            </a:endParaRPr>
          </a:p>
        </p:txBody>
      </p:sp>
      <p:sp>
        <p:nvSpPr>
          <p:cNvPr id="3" name="Content Placeholder 2">
            <a:extLst>
              <a:ext uri="{FF2B5EF4-FFF2-40B4-BE49-F238E27FC236}">
                <a16:creationId xmlns:a16="http://schemas.microsoft.com/office/drawing/2014/main" id="{D2DF5A4B-DC2E-6652-7455-7F69A21489F1}"/>
              </a:ext>
            </a:extLst>
          </p:cNvPr>
          <p:cNvSpPr>
            <a:spLocks noGrp="1"/>
          </p:cNvSpPr>
          <p:nvPr>
            <p:ph idx="1"/>
          </p:nvPr>
        </p:nvSpPr>
        <p:spPr>
          <a:xfrm>
            <a:off x="838199" y="1929384"/>
            <a:ext cx="11022367" cy="4563491"/>
          </a:xfrm>
        </p:spPr>
        <p:txBody>
          <a:bodyPr>
            <a:noAutofit/>
          </a:bodyPr>
          <a:lstStyle/>
          <a:p>
            <a:pPr marL="0" indent="0">
              <a:lnSpc>
                <a:spcPct val="100000"/>
              </a:lnSpc>
              <a:buNone/>
            </a:pPr>
            <a:r>
              <a:rPr lang="en-US" altLang="zh-TW" sz="4000" b="1" i="0" baseline="30000">
                <a:solidFill>
                  <a:srgbClr val="000000"/>
                </a:solidFill>
                <a:effectLst/>
                <a:latin typeface="SimSun" panose="02010600030101010101" pitchFamily="2" charset="-122"/>
                <a:ea typeface="SimSun" panose="02010600030101010101" pitchFamily="2" charset="-122"/>
              </a:rPr>
              <a:t>18</a:t>
            </a:r>
            <a:r>
              <a:rPr lang="zh-TW" altLang="en-US" sz="4000" b="1" i="0">
                <a:solidFill>
                  <a:srgbClr val="000000"/>
                </a:solidFill>
                <a:effectLst/>
                <a:latin typeface="SimSun" panose="02010600030101010101" pitchFamily="2" charset="-122"/>
                <a:ea typeface="SimSun" panose="02010600030101010101" pitchFamily="2" charset="-122"/>
              </a:rPr>
              <a:t>並且照明你們心中的眼睛，</a:t>
            </a:r>
            <a:endParaRPr lang="en-US" altLang="zh-TW" sz="4000" b="1" i="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i="0">
                <a:solidFill>
                  <a:srgbClr val="000000"/>
                </a:solidFill>
                <a:effectLst/>
                <a:latin typeface="SimSun" panose="02010600030101010101" pitchFamily="2" charset="-122"/>
                <a:ea typeface="SimSun" panose="02010600030101010101" pitchFamily="2" charset="-122"/>
              </a:rPr>
              <a:t>   </a:t>
            </a:r>
            <a:r>
              <a:rPr lang="zh-TW" altLang="en-US" sz="4000" b="1" i="0">
                <a:solidFill>
                  <a:srgbClr val="000000"/>
                </a:solidFill>
                <a:effectLst/>
                <a:latin typeface="SimSun" panose="02010600030101010101" pitchFamily="2" charset="-122"/>
                <a:ea typeface="SimSun" panose="02010600030101010101" pitchFamily="2" charset="-122"/>
              </a:rPr>
              <a:t>使你們</a:t>
            </a:r>
            <a:r>
              <a:rPr lang="zh-TW" altLang="en-US" sz="4000" b="1" i="0">
                <a:solidFill>
                  <a:srgbClr val="000000"/>
                </a:solidFill>
                <a:effectLst/>
                <a:highlight>
                  <a:srgbClr val="00FF00"/>
                </a:highlight>
                <a:latin typeface="SimSun" panose="02010600030101010101" pitchFamily="2" charset="-122"/>
                <a:ea typeface="SimSun" panose="02010600030101010101" pitchFamily="2" charset="-122"/>
              </a:rPr>
              <a:t>知道</a:t>
            </a:r>
            <a:r>
              <a:rPr lang="zh-TW" altLang="en-US" sz="4000" b="1" i="0">
                <a:solidFill>
                  <a:srgbClr val="000000"/>
                </a:solidFill>
                <a:effectLst/>
                <a:highlight>
                  <a:srgbClr val="00FFFF"/>
                </a:highlight>
                <a:latin typeface="SimSun" panose="02010600030101010101" pitchFamily="2" charset="-122"/>
                <a:ea typeface="SimSun" panose="02010600030101010101" pitchFamily="2" charset="-122"/>
              </a:rPr>
              <a:t>他</a:t>
            </a:r>
            <a:r>
              <a:rPr lang="zh-TW" altLang="en-US" sz="4000" b="1" i="0">
                <a:solidFill>
                  <a:srgbClr val="000000"/>
                </a:solidFill>
                <a:effectLst/>
                <a:latin typeface="SimSun" panose="02010600030101010101" pitchFamily="2" charset="-122"/>
                <a:ea typeface="SimSun" panose="02010600030101010101" pitchFamily="2" charset="-122"/>
              </a:rPr>
              <a:t>的</a:t>
            </a:r>
            <a:r>
              <a:rPr lang="zh-TW" altLang="en-US" sz="4000" b="1" i="0">
                <a:solidFill>
                  <a:srgbClr val="000000"/>
                </a:solidFill>
                <a:effectLst/>
                <a:highlight>
                  <a:srgbClr val="00FFFF"/>
                </a:highlight>
                <a:latin typeface="SimSun" panose="02010600030101010101" pitchFamily="2" charset="-122"/>
                <a:ea typeface="SimSun" panose="02010600030101010101" pitchFamily="2" charset="-122"/>
              </a:rPr>
              <a:t>恩召</a:t>
            </a:r>
            <a:r>
              <a:rPr lang="zh-TW" altLang="en-US" sz="4000" b="1" i="0">
                <a:solidFill>
                  <a:srgbClr val="000000"/>
                </a:solidFill>
                <a:effectLst/>
                <a:latin typeface="SimSun" panose="02010600030101010101" pitchFamily="2" charset="-122"/>
                <a:ea typeface="SimSun" panose="02010600030101010101" pitchFamily="2" charset="-122"/>
              </a:rPr>
              <a:t>有</a:t>
            </a:r>
            <a:r>
              <a:rPr lang="zh-TW" altLang="en-US" sz="4000" b="1" i="0">
                <a:solidFill>
                  <a:srgbClr val="000000"/>
                </a:solidFill>
                <a:effectLst/>
                <a:highlight>
                  <a:srgbClr val="00FF00"/>
                </a:highlight>
                <a:latin typeface="SimSun" panose="02010600030101010101" pitchFamily="2" charset="-122"/>
                <a:ea typeface="SimSun" panose="02010600030101010101" pitchFamily="2" charset="-122"/>
              </a:rPr>
              <a:t>何等指望</a:t>
            </a:r>
            <a:r>
              <a:rPr lang="zh-TW" altLang="en-US" sz="4000" b="1" i="0">
                <a:solidFill>
                  <a:srgbClr val="000000"/>
                </a:solidFill>
                <a:effectLst/>
                <a:latin typeface="SimSun" panose="02010600030101010101" pitchFamily="2" charset="-122"/>
                <a:ea typeface="SimSun" panose="02010600030101010101" pitchFamily="2" charset="-122"/>
              </a:rPr>
              <a:t>，</a:t>
            </a:r>
            <a:endParaRPr lang="en-US" altLang="zh-TW" sz="4000" b="1">
              <a:solidFill>
                <a:srgbClr val="000000"/>
              </a:solidFill>
              <a:latin typeface="SimSun" panose="02010600030101010101" pitchFamily="2" charset="-122"/>
              <a:ea typeface="SimSun" panose="02010600030101010101" pitchFamily="2" charset="-122"/>
            </a:endParaRPr>
          </a:p>
          <a:p>
            <a:pPr marL="0" indent="0">
              <a:lnSpc>
                <a:spcPct val="100000"/>
              </a:lnSpc>
              <a:buNone/>
            </a:pPr>
            <a:r>
              <a:rPr lang="zh-TW" altLang="en-US" sz="4000" b="1" i="0">
                <a:solidFill>
                  <a:srgbClr val="000000"/>
                </a:solidFill>
                <a:effectLst/>
                <a:latin typeface="SimSun" panose="02010600030101010101" pitchFamily="2" charset="-122"/>
                <a:ea typeface="SimSun" panose="02010600030101010101" pitchFamily="2" charset="-122"/>
              </a:rPr>
              <a:t>     </a:t>
            </a:r>
            <a:r>
              <a:rPr lang="zh-TW" altLang="en-US" sz="4000" b="1" i="0">
                <a:solidFill>
                  <a:srgbClr val="000000"/>
                </a:solidFill>
                <a:effectLst/>
                <a:highlight>
                  <a:srgbClr val="00FFFF"/>
                </a:highlight>
                <a:latin typeface="SimSun" panose="02010600030101010101" pitchFamily="2" charset="-122"/>
                <a:ea typeface="SimSun" panose="02010600030101010101" pitchFamily="2" charset="-122"/>
              </a:rPr>
              <a:t>他</a:t>
            </a:r>
            <a:r>
              <a:rPr lang="zh-TW" altLang="en-US" sz="4000" b="1" i="0">
                <a:solidFill>
                  <a:srgbClr val="000000"/>
                </a:solidFill>
                <a:effectLst/>
                <a:latin typeface="SimSun" panose="02010600030101010101" pitchFamily="2" charset="-122"/>
                <a:ea typeface="SimSun" panose="02010600030101010101" pitchFamily="2" charset="-122"/>
              </a:rPr>
              <a:t>在聖徒中得的</a:t>
            </a:r>
            <a:r>
              <a:rPr lang="zh-TW" altLang="en-US" sz="4000" b="1" i="0">
                <a:solidFill>
                  <a:srgbClr val="000000"/>
                </a:solidFill>
                <a:effectLst/>
                <a:highlight>
                  <a:srgbClr val="00FFFF"/>
                </a:highlight>
                <a:latin typeface="SimSun" panose="02010600030101010101" pitchFamily="2" charset="-122"/>
                <a:ea typeface="SimSun" panose="02010600030101010101" pitchFamily="2" charset="-122"/>
              </a:rPr>
              <a:t>基業</a:t>
            </a:r>
            <a:r>
              <a:rPr lang="zh-TW" altLang="en-US" sz="4000" b="1" i="0">
                <a:solidFill>
                  <a:srgbClr val="000000"/>
                </a:solidFill>
                <a:effectLst/>
                <a:latin typeface="SimSun" panose="02010600030101010101" pitchFamily="2" charset="-122"/>
                <a:ea typeface="SimSun" panose="02010600030101010101" pitchFamily="2" charset="-122"/>
              </a:rPr>
              <a:t>有</a:t>
            </a:r>
            <a:r>
              <a:rPr lang="zh-TW" altLang="en-US" sz="4000" b="1" i="0">
                <a:solidFill>
                  <a:srgbClr val="000000"/>
                </a:solidFill>
                <a:effectLst/>
                <a:highlight>
                  <a:srgbClr val="00FF00"/>
                </a:highlight>
                <a:latin typeface="SimSun" panose="02010600030101010101" pitchFamily="2" charset="-122"/>
                <a:ea typeface="SimSun" panose="02010600030101010101" pitchFamily="2" charset="-122"/>
              </a:rPr>
              <a:t>何等豐盛的榮耀</a:t>
            </a:r>
            <a:r>
              <a:rPr lang="zh-TW" altLang="en-US" sz="4000" b="1" i="0">
                <a:solidFill>
                  <a:srgbClr val="000000"/>
                </a:solidFill>
                <a:effectLst/>
                <a:latin typeface="SimSun" panose="02010600030101010101" pitchFamily="2" charset="-122"/>
                <a:ea typeface="SimSun" panose="02010600030101010101" pitchFamily="2" charset="-122"/>
              </a:rPr>
              <a:t>； </a:t>
            </a:r>
            <a:endParaRPr lang="en-US" altLang="zh-TW" sz="4000" b="1" i="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i="0" baseline="30000">
                <a:solidFill>
                  <a:srgbClr val="000000"/>
                </a:solidFill>
                <a:effectLst/>
                <a:latin typeface="SimSun" panose="02010600030101010101" pitchFamily="2" charset="-122"/>
                <a:ea typeface="SimSun" panose="02010600030101010101" pitchFamily="2" charset="-122"/>
              </a:rPr>
              <a:t>19      </a:t>
            </a:r>
            <a:r>
              <a:rPr lang="zh-TW" altLang="en-US" sz="4000" b="1" i="0">
                <a:solidFill>
                  <a:srgbClr val="000000"/>
                </a:solidFill>
                <a:effectLst/>
                <a:latin typeface="SimSun" panose="02010600030101010101" pitchFamily="2" charset="-122"/>
                <a:ea typeface="SimSun" panose="02010600030101010101" pitchFamily="2" charset="-122"/>
              </a:rPr>
              <a:t>並知道</a:t>
            </a:r>
            <a:r>
              <a:rPr lang="zh-TW" altLang="en-US" sz="4000" b="1" i="0">
                <a:solidFill>
                  <a:srgbClr val="000000"/>
                </a:solidFill>
                <a:effectLst/>
                <a:highlight>
                  <a:srgbClr val="00FFFF"/>
                </a:highlight>
                <a:latin typeface="SimSun" panose="02010600030101010101" pitchFamily="2" charset="-122"/>
                <a:ea typeface="SimSun" panose="02010600030101010101" pitchFamily="2" charset="-122"/>
              </a:rPr>
              <a:t>他</a:t>
            </a:r>
            <a:r>
              <a:rPr lang="zh-TW" altLang="en-US" sz="4000" b="1" i="0">
                <a:solidFill>
                  <a:srgbClr val="000000"/>
                </a:solidFill>
                <a:effectLst/>
                <a:latin typeface="SimSun" panose="02010600030101010101" pitchFamily="2" charset="-122"/>
                <a:ea typeface="SimSun" panose="02010600030101010101" pitchFamily="2" charset="-122"/>
              </a:rPr>
              <a:t>向我們這信的人所顯的</a:t>
            </a:r>
            <a:r>
              <a:rPr lang="zh-TW" altLang="en-US" sz="4000" b="1" i="0">
                <a:solidFill>
                  <a:srgbClr val="000000"/>
                </a:solidFill>
                <a:effectLst/>
                <a:highlight>
                  <a:srgbClr val="00FFFF"/>
                </a:highlight>
                <a:latin typeface="SimSun" panose="02010600030101010101" pitchFamily="2" charset="-122"/>
                <a:ea typeface="SimSun" panose="02010600030101010101" pitchFamily="2" charset="-122"/>
              </a:rPr>
              <a:t>能力</a:t>
            </a:r>
            <a:endParaRPr lang="en-US" altLang="zh-TW" sz="4000" b="1" i="0">
              <a:solidFill>
                <a:srgbClr val="000000"/>
              </a:solidFill>
              <a:effectLst/>
              <a:highlight>
                <a:srgbClr val="00FFFF"/>
              </a:highlight>
              <a:latin typeface="SimSun" panose="02010600030101010101" pitchFamily="2" charset="-122"/>
              <a:ea typeface="SimSun" panose="02010600030101010101" pitchFamily="2" charset="-122"/>
            </a:endParaRPr>
          </a:p>
          <a:p>
            <a:pPr marL="0" indent="0">
              <a:lnSpc>
                <a:spcPct val="100000"/>
              </a:lnSpc>
              <a:buNone/>
            </a:pPr>
            <a:r>
              <a:rPr lang="en-US" altLang="zh-TW" sz="4000" b="1">
                <a:solidFill>
                  <a:srgbClr val="000000"/>
                </a:solidFill>
                <a:latin typeface="SimSun" panose="02010600030101010101" pitchFamily="2" charset="-122"/>
                <a:ea typeface="SimSun" panose="02010600030101010101" pitchFamily="2" charset="-122"/>
              </a:rPr>
              <a:t>                       </a:t>
            </a:r>
            <a:r>
              <a:rPr lang="zh-TW" altLang="en-US" sz="4000" b="1" i="0">
                <a:solidFill>
                  <a:srgbClr val="000000"/>
                </a:solidFill>
                <a:effectLst/>
                <a:latin typeface="SimSun" panose="02010600030101010101" pitchFamily="2" charset="-122"/>
                <a:ea typeface="SimSun" panose="02010600030101010101" pitchFamily="2" charset="-122"/>
              </a:rPr>
              <a:t>是</a:t>
            </a:r>
            <a:r>
              <a:rPr lang="zh-TW" altLang="en-US" sz="4000" b="1" i="0">
                <a:solidFill>
                  <a:srgbClr val="000000"/>
                </a:solidFill>
                <a:effectLst/>
                <a:highlight>
                  <a:srgbClr val="00FF00"/>
                </a:highlight>
                <a:latin typeface="SimSun" panose="02010600030101010101" pitchFamily="2" charset="-122"/>
                <a:ea typeface="SimSun" panose="02010600030101010101" pitchFamily="2" charset="-122"/>
              </a:rPr>
              <a:t>何等浩大</a:t>
            </a:r>
            <a:r>
              <a:rPr lang="zh-TW" altLang="en-US" sz="4000" b="1" i="0">
                <a:solidFill>
                  <a:srgbClr val="000000"/>
                </a:solidFill>
                <a:effectLst/>
                <a:latin typeface="SimSun" panose="02010600030101010101" pitchFamily="2" charset="-122"/>
                <a:ea typeface="SimSun" panose="02010600030101010101" pitchFamily="2" charset="-122"/>
              </a:rPr>
              <a:t>， </a:t>
            </a:r>
            <a:endParaRPr lang="en-US" altLang="zh-TW" sz="4000" b="1" i="0" dirty="0">
              <a:solidFill>
                <a:srgbClr val="000000"/>
              </a:solidFill>
              <a:effectLst/>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162070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2" name="Title 1">
            <a:extLst>
              <a:ext uri="{FF2B5EF4-FFF2-40B4-BE49-F238E27FC236}">
                <a16:creationId xmlns:a16="http://schemas.microsoft.com/office/drawing/2014/main" id="{88794ED4-1559-30CF-FB0E-DFF82F2AE5E0}"/>
              </a:ext>
            </a:extLst>
          </p:cNvPr>
          <p:cNvSpPr>
            <a:spLocks noGrp="1"/>
          </p:cNvSpPr>
          <p:nvPr>
            <p:ph type="title"/>
          </p:nvPr>
        </p:nvSpPr>
        <p:spPr>
          <a:xfrm>
            <a:off x="630936" y="403376"/>
            <a:ext cx="5825848" cy="1718032"/>
          </a:xfrm>
        </p:spPr>
        <p:txBody>
          <a:bodyPr anchor="b">
            <a:normAutofit/>
          </a:bodyPr>
          <a:lstStyle/>
          <a:p>
            <a:pPr>
              <a:lnSpc>
                <a:spcPct val="90000"/>
              </a:lnSpc>
            </a:pPr>
            <a:r>
              <a:rPr lang="zh-CN" altLang="en-US" sz="4400" b="1" dirty="0">
                <a:latin typeface="SimSun" panose="02010600030101010101" pitchFamily="2" charset="-122"/>
                <a:ea typeface="SimSun" panose="02010600030101010101" pitchFamily="2" charset="-122"/>
              </a:rPr>
              <a:t>求：智慧和啓示的靈</a:t>
            </a:r>
            <a:br>
              <a:rPr lang="en-US" altLang="zh-CN" sz="3900" b="1" dirty="0">
                <a:latin typeface="SimSun" panose="02010600030101010101" pitchFamily="2" charset="-122"/>
                <a:ea typeface="SimSun" panose="02010600030101010101" pitchFamily="2" charset="-122"/>
              </a:rPr>
            </a:br>
            <a:r>
              <a:rPr lang="en-US" altLang="zh-CN" sz="3900" b="1" dirty="0">
                <a:latin typeface="SimSun" panose="02010600030101010101" pitchFamily="2" charset="-122"/>
                <a:ea typeface="SimSun" panose="02010600030101010101" pitchFamily="2" charset="-122"/>
              </a:rPr>
              <a:t>	</a:t>
            </a:r>
            <a:r>
              <a:rPr lang="en-US" altLang="zh-CN" sz="4000" b="1" dirty="0">
                <a:latin typeface="SimSun" panose="02010600030101010101" pitchFamily="2" charset="-122"/>
                <a:ea typeface="SimSun" panose="02010600030101010101" pitchFamily="2" charset="-122"/>
              </a:rPr>
              <a:t>-</a:t>
            </a:r>
            <a:r>
              <a:rPr lang="zh-CN" altLang="en-US" sz="4000" b="1" dirty="0">
                <a:latin typeface="SimSun" panose="02010600030101010101" pitchFamily="2" charset="-122"/>
                <a:ea typeface="SimSun" panose="02010600030101010101" pitchFamily="2" charset="-122"/>
              </a:rPr>
              <a:t>真知道祂</a:t>
            </a:r>
            <a:endParaRPr lang="en-US" sz="3900" b="1" dirty="0">
              <a:latin typeface="SimSun" panose="02010600030101010101" pitchFamily="2" charset="-122"/>
              <a:ea typeface="SimSun" panose="02010600030101010101" pitchFamily="2" charset="-122"/>
            </a:endParaRPr>
          </a:p>
        </p:txBody>
      </p:sp>
      <p:sp>
        <p:nvSpPr>
          <p:cNvPr id="12"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sX0" fmla="*/ 0 w 4114800"/>
              <a:gd name="csY0" fmla="*/ 0 h 18288"/>
              <a:gd name="csX1" fmla="*/ 768096 w 4114800"/>
              <a:gd name="csY1" fmla="*/ 0 h 18288"/>
              <a:gd name="csX2" fmla="*/ 1495044 w 4114800"/>
              <a:gd name="csY2" fmla="*/ 0 h 18288"/>
              <a:gd name="csX3" fmla="*/ 2221992 w 4114800"/>
              <a:gd name="csY3" fmla="*/ 0 h 18288"/>
              <a:gd name="csX4" fmla="*/ 2784348 w 4114800"/>
              <a:gd name="csY4" fmla="*/ 0 h 18288"/>
              <a:gd name="csX5" fmla="*/ 3387852 w 4114800"/>
              <a:gd name="csY5" fmla="*/ 0 h 18288"/>
              <a:gd name="csX6" fmla="*/ 4114800 w 4114800"/>
              <a:gd name="csY6" fmla="*/ 0 h 18288"/>
              <a:gd name="csX7" fmla="*/ 4114800 w 4114800"/>
              <a:gd name="csY7" fmla="*/ 18288 h 18288"/>
              <a:gd name="csX8" fmla="*/ 3429000 w 4114800"/>
              <a:gd name="csY8" fmla="*/ 18288 h 18288"/>
              <a:gd name="csX9" fmla="*/ 2866644 w 4114800"/>
              <a:gd name="csY9" fmla="*/ 18288 h 18288"/>
              <a:gd name="csX10" fmla="*/ 2304288 w 4114800"/>
              <a:gd name="csY10" fmla="*/ 18288 h 18288"/>
              <a:gd name="csX11" fmla="*/ 1577340 w 4114800"/>
              <a:gd name="csY11" fmla="*/ 18288 h 18288"/>
              <a:gd name="csX12" fmla="*/ 973836 w 4114800"/>
              <a:gd name="csY12" fmla="*/ 18288 h 18288"/>
              <a:gd name="csX13" fmla="*/ 0 w 4114800"/>
              <a:gd name="csY13" fmla="*/ 18288 h 18288"/>
              <a:gd name="csX14" fmla="*/ 0 w 411480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75AF1F"/>
          </a:solidFill>
          <a:ln w="38100" cap="rnd">
            <a:solidFill>
              <a:srgbClr val="75AF1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3" name="Content Placeholder 2">
            <a:extLst>
              <a:ext uri="{FF2B5EF4-FFF2-40B4-BE49-F238E27FC236}">
                <a16:creationId xmlns:a16="http://schemas.microsoft.com/office/drawing/2014/main" id="{06029BB0-D8AA-E700-6D16-9F8F3B4595B8}"/>
              </a:ext>
            </a:extLst>
          </p:cNvPr>
          <p:cNvSpPr>
            <a:spLocks noGrp="1"/>
          </p:cNvSpPr>
          <p:nvPr>
            <p:ph idx="1"/>
          </p:nvPr>
        </p:nvSpPr>
        <p:spPr>
          <a:xfrm>
            <a:off x="630935" y="2660904"/>
            <a:ext cx="6011741" cy="3940848"/>
          </a:xfrm>
        </p:spPr>
        <p:txBody>
          <a:bodyPr anchor="t">
            <a:normAutofit/>
          </a:bodyPr>
          <a:lstStyle/>
          <a:p>
            <a:pPr marL="0" indent="0">
              <a:buNone/>
            </a:pPr>
            <a:r>
              <a:rPr lang="zh-CN" altLang="en-US" sz="4400" b="1" dirty="0">
                <a:latin typeface="SimSun" panose="02010600030101010101" pitchFamily="2" charset="-122"/>
                <a:ea typeface="SimSun" panose="02010600030101010101" pitchFamily="2" charset="-122"/>
              </a:rPr>
              <a:t>求：照明心中的眼睛</a:t>
            </a:r>
            <a:endParaRPr lang="en-US" altLang="zh-CN" sz="4400" b="1" dirty="0">
              <a:latin typeface="SimSun" panose="02010600030101010101" pitchFamily="2" charset="-122"/>
              <a:ea typeface="SimSun" panose="02010600030101010101" pitchFamily="2" charset="-122"/>
            </a:endParaRPr>
          </a:p>
          <a:p>
            <a:pPr marL="0" indent="0">
              <a:buNone/>
            </a:pPr>
            <a:r>
              <a:rPr lang="en-US" sz="4000" b="1" dirty="0">
                <a:latin typeface="SimSun" panose="02010600030101010101" pitchFamily="2" charset="-122"/>
                <a:ea typeface="SimSun" panose="02010600030101010101" pitchFamily="2" charset="-122"/>
              </a:rPr>
              <a:t>	-</a:t>
            </a:r>
            <a:r>
              <a:rPr lang="zh-CN" altLang="en-US" sz="4000" b="1" dirty="0">
                <a:latin typeface="SimSun" panose="02010600030101010101" pitchFamily="2" charset="-122"/>
                <a:ea typeface="SimSun" panose="02010600030101010101" pitchFamily="2" charset="-122"/>
              </a:rPr>
              <a:t>知道恩召的何等指望</a:t>
            </a:r>
            <a:endParaRPr lang="en-US" altLang="zh-CN" sz="4000" b="1" dirty="0">
              <a:latin typeface="SimSun" panose="02010600030101010101" pitchFamily="2" charset="-122"/>
              <a:ea typeface="SimSun" panose="02010600030101010101" pitchFamily="2" charset="-122"/>
            </a:endParaRPr>
          </a:p>
          <a:p>
            <a:pPr marL="0" indent="0">
              <a:buNone/>
            </a:pPr>
            <a:r>
              <a:rPr lang="en-US" altLang="zh-CN" sz="4000" b="1" dirty="0">
                <a:latin typeface="SimSun" panose="02010600030101010101" pitchFamily="2" charset="-122"/>
                <a:ea typeface="SimSun" panose="02010600030101010101" pitchFamily="2" charset="-122"/>
              </a:rPr>
              <a:t>	-</a:t>
            </a:r>
            <a:r>
              <a:rPr lang="zh-TW" altLang="en-US" sz="4000" b="1" dirty="0">
                <a:latin typeface="SimSun" panose="02010600030101010101" pitchFamily="2" charset="-122"/>
                <a:ea typeface="SimSun" panose="02010600030101010101" pitchFamily="2" charset="-122"/>
              </a:rPr>
              <a:t>知道基業的何等豐盛</a:t>
            </a:r>
            <a:endParaRPr lang="en-US" altLang="zh-TW" sz="4000" b="1" dirty="0">
              <a:latin typeface="SimSun" panose="02010600030101010101" pitchFamily="2" charset="-122"/>
              <a:ea typeface="SimSun" panose="02010600030101010101" pitchFamily="2" charset="-122"/>
            </a:endParaRPr>
          </a:p>
          <a:p>
            <a:pPr marL="0" indent="0">
              <a:buNone/>
            </a:pPr>
            <a:r>
              <a:rPr lang="en-US" altLang="zh-TW" sz="4000" b="1" dirty="0">
                <a:latin typeface="SimSun" panose="02010600030101010101" pitchFamily="2" charset="-122"/>
                <a:ea typeface="SimSun" panose="02010600030101010101" pitchFamily="2" charset="-122"/>
              </a:rPr>
              <a:t>	-</a:t>
            </a:r>
            <a:r>
              <a:rPr lang="zh-CN" altLang="en-US" sz="4000" b="1" dirty="0">
                <a:latin typeface="SimSun" panose="02010600030101010101" pitchFamily="2" charset="-122"/>
                <a:ea typeface="SimSun" panose="02010600030101010101" pitchFamily="2" charset="-122"/>
              </a:rPr>
              <a:t>知道能力的何等浩大</a:t>
            </a:r>
          </a:p>
          <a:p>
            <a:pPr marL="0" indent="0">
              <a:buNone/>
            </a:pPr>
            <a:endParaRPr lang="zh-TW" altLang="en-US" sz="4000" b="1" dirty="0">
              <a:latin typeface="SimSun" panose="02010600030101010101" pitchFamily="2" charset="-122"/>
              <a:ea typeface="SimSun" panose="02010600030101010101" pitchFamily="2" charset="-122"/>
            </a:endParaRPr>
          </a:p>
          <a:p>
            <a:pPr marL="0" indent="0">
              <a:buNone/>
            </a:pPr>
            <a:endParaRPr lang="zh-CN" altLang="en-US" sz="4000" b="1" dirty="0">
              <a:latin typeface="SimSun" panose="02010600030101010101" pitchFamily="2" charset="-122"/>
              <a:ea typeface="SimSun" panose="02010600030101010101" pitchFamily="2" charset="-122"/>
            </a:endParaRPr>
          </a:p>
          <a:p>
            <a:pPr marL="0" indent="0">
              <a:buNone/>
            </a:pPr>
            <a:endParaRPr lang="en-US" sz="4000" b="1" dirty="0">
              <a:latin typeface="SimSun" panose="02010600030101010101" pitchFamily="2" charset="-122"/>
              <a:ea typeface="SimSun" panose="02010600030101010101" pitchFamily="2" charset="-122"/>
            </a:endParaRPr>
          </a:p>
        </p:txBody>
      </p:sp>
      <mc:AlternateContent xmlns:mc="http://schemas.openxmlformats.org/markup-compatibility/2006" xmlns:p14="http://schemas.microsoft.com/office/powerpoint/2010/main">
        <mc:Choice Requires="p14">
          <p:contentPart p14:bwMode="auto" r:id="rId2">
            <p14:nvContentPartPr>
              <p14: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7" name="Graphic 6" descr="Eye">
            <a:extLst>
              <a:ext uri="{FF2B5EF4-FFF2-40B4-BE49-F238E27FC236}">
                <a16:creationId xmlns:a16="http://schemas.microsoft.com/office/drawing/2014/main" id="{77E7F8DD-5E0C-23B6-BBC2-3769E4F0DB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0" y="699516"/>
            <a:ext cx="5458968" cy="5458968"/>
          </a:xfrm>
          <a:prstGeom prst="rect">
            <a:avLst/>
          </a:prstGeom>
        </p:spPr>
      </p:pic>
    </p:spTree>
    <p:extLst>
      <p:ext uri="{BB962C8B-B14F-4D97-AF65-F5344CB8AC3E}">
        <p14:creationId xmlns:p14="http://schemas.microsoft.com/office/powerpoint/2010/main" val="866988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4" name="Scroll: Horizontal 3">
            <a:extLst>
              <a:ext uri="{FF2B5EF4-FFF2-40B4-BE49-F238E27FC236}">
                <a16:creationId xmlns:a16="http://schemas.microsoft.com/office/drawing/2014/main" id="{029AA69E-CB46-D3AF-6022-9747CAE1939F}"/>
              </a:ext>
            </a:extLst>
          </p:cNvPr>
          <p:cNvSpPr/>
          <p:nvPr/>
        </p:nvSpPr>
        <p:spPr>
          <a:xfrm>
            <a:off x="213064" y="3880075"/>
            <a:ext cx="7714695" cy="297792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2" name="Title 1">
            <a:extLst>
              <a:ext uri="{FF2B5EF4-FFF2-40B4-BE49-F238E27FC236}">
                <a16:creationId xmlns:a16="http://schemas.microsoft.com/office/drawing/2014/main" id="{88794ED4-1559-30CF-FB0E-DFF82F2AE5E0}"/>
              </a:ext>
            </a:extLst>
          </p:cNvPr>
          <p:cNvSpPr>
            <a:spLocks noGrp="1"/>
          </p:cNvSpPr>
          <p:nvPr>
            <p:ph type="title"/>
          </p:nvPr>
        </p:nvSpPr>
        <p:spPr>
          <a:xfrm>
            <a:off x="630936" y="403376"/>
            <a:ext cx="5825848" cy="1718032"/>
          </a:xfrm>
        </p:spPr>
        <p:txBody>
          <a:bodyPr anchor="b">
            <a:normAutofit/>
          </a:bodyPr>
          <a:lstStyle/>
          <a:p>
            <a:pPr>
              <a:lnSpc>
                <a:spcPct val="90000"/>
              </a:lnSpc>
            </a:pPr>
            <a:r>
              <a:rPr lang="zh-CN" altLang="en-US" sz="4400" b="1" dirty="0">
                <a:latin typeface="SimSun" panose="02010600030101010101" pitchFamily="2" charset="-122"/>
                <a:ea typeface="SimSun" panose="02010600030101010101" pitchFamily="2" charset="-122"/>
              </a:rPr>
              <a:t>求：智慧和啓示的靈</a:t>
            </a:r>
            <a:br>
              <a:rPr lang="en-US" altLang="zh-CN" sz="3900" b="1" dirty="0">
                <a:latin typeface="SimSun" panose="02010600030101010101" pitchFamily="2" charset="-122"/>
                <a:ea typeface="SimSun" panose="02010600030101010101" pitchFamily="2" charset="-122"/>
              </a:rPr>
            </a:br>
            <a:r>
              <a:rPr lang="en-US" altLang="zh-CN" sz="3900" b="1" dirty="0">
                <a:latin typeface="SimSun" panose="02010600030101010101" pitchFamily="2" charset="-122"/>
                <a:ea typeface="SimSun" panose="02010600030101010101" pitchFamily="2" charset="-122"/>
              </a:rPr>
              <a:t>	</a:t>
            </a:r>
            <a:r>
              <a:rPr lang="en-US" altLang="zh-CN" sz="4000" b="1" dirty="0">
                <a:latin typeface="SimSun" panose="02010600030101010101" pitchFamily="2" charset="-122"/>
                <a:ea typeface="SimSun" panose="02010600030101010101" pitchFamily="2" charset="-122"/>
              </a:rPr>
              <a:t>-</a:t>
            </a:r>
            <a:r>
              <a:rPr lang="zh-CN" altLang="en-US" sz="4000" b="1" dirty="0">
                <a:latin typeface="SimSun" panose="02010600030101010101" pitchFamily="2" charset="-122"/>
                <a:ea typeface="SimSun" panose="02010600030101010101" pitchFamily="2" charset="-122"/>
              </a:rPr>
              <a:t>真知道祂</a:t>
            </a:r>
            <a:endParaRPr lang="en-US" sz="3900" b="1" dirty="0">
              <a:latin typeface="SimSun" panose="02010600030101010101" pitchFamily="2" charset="-122"/>
              <a:ea typeface="SimSun" panose="02010600030101010101" pitchFamily="2" charset="-122"/>
            </a:endParaRPr>
          </a:p>
        </p:txBody>
      </p:sp>
      <p:sp>
        <p:nvSpPr>
          <p:cNvPr id="12"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sX0" fmla="*/ 0 w 4114800"/>
              <a:gd name="csY0" fmla="*/ 0 h 18288"/>
              <a:gd name="csX1" fmla="*/ 768096 w 4114800"/>
              <a:gd name="csY1" fmla="*/ 0 h 18288"/>
              <a:gd name="csX2" fmla="*/ 1495044 w 4114800"/>
              <a:gd name="csY2" fmla="*/ 0 h 18288"/>
              <a:gd name="csX3" fmla="*/ 2221992 w 4114800"/>
              <a:gd name="csY3" fmla="*/ 0 h 18288"/>
              <a:gd name="csX4" fmla="*/ 2784348 w 4114800"/>
              <a:gd name="csY4" fmla="*/ 0 h 18288"/>
              <a:gd name="csX5" fmla="*/ 3387852 w 4114800"/>
              <a:gd name="csY5" fmla="*/ 0 h 18288"/>
              <a:gd name="csX6" fmla="*/ 4114800 w 4114800"/>
              <a:gd name="csY6" fmla="*/ 0 h 18288"/>
              <a:gd name="csX7" fmla="*/ 4114800 w 4114800"/>
              <a:gd name="csY7" fmla="*/ 18288 h 18288"/>
              <a:gd name="csX8" fmla="*/ 3429000 w 4114800"/>
              <a:gd name="csY8" fmla="*/ 18288 h 18288"/>
              <a:gd name="csX9" fmla="*/ 2866644 w 4114800"/>
              <a:gd name="csY9" fmla="*/ 18288 h 18288"/>
              <a:gd name="csX10" fmla="*/ 2304288 w 4114800"/>
              <a:gd name="csY10" fmla="*/ 18288 h 18288"/>
              <a:gd name="csX11" fmla="*/ 1577340 w 4114800"/>
              <a:gd name="csY11" fmla="*/ 18288 h 18288"/>
              <a:gd name="csX12" fmla="*/ 973836 w 4114800"/>
              <a:gd name="csY12" fmla="*/ 18288 h 18288"/>
              <a:gd name="csX13" fmla="*/ 0 w 4114800"/>
              <a:gd name="csY13" fmla="*/ 18288 h 18288"/>
              <a:gd name="csX14" fmla="*/ 0 w 411480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75AF1F"/>
          </a:solidFill>
          <a:ln w="38100" cap="rnd">
            <a:solidFill>
              <a:srgbClr val="75AF1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3" name="Content Placeholder 2">
            <a:extLst>
              <a:ext uri="{FF2B5EF4-FFF2-40B4-BE49-F238E27FC236}">
                <a16:creationId xmlns:a16="http://schemas.microsoft.com/office/drawing/2014/main" id="{06029BB0-D8AA-E700-6D16-9F8F3B4595B8}"/>
              </a:ext>
            </a:extLst>
          </p:cNvPr>
          <p:cNvSpPr>
            <a:spLocks noGrp="1"/>
          </p:cNvSpPr>
          <p:nvPr>
            <p:ph idx="1"/>
          </p:nvPr>
        </p:nvSpPr>
        <p:spPr>
          <a:xfrm>
            <a:off x="630935" y="2660904"/>
            <a:ext cx="7394479" cy="3940848"/>
          </a:xfrm>
        </p:spPr>
        <p:txBody>
          <a:bodyPr anchor="t">
            <a:normAutofit/>
          </a:bodyPr>
          <a:lstStyle/>
          <a:p>
            <a:pPr marL="0" indent="0">
              <a:buNone/>
            </a:pPr>
            <a:r>
              <a:rPr lang="zh-CN" altLang="en-US" sz="4400" b="1" dirty="0">
                <a:latin typeface="SimSun" panose="02010600030101010101" pitchFamily="2" charset="-122"/>
                <a:ea typeface="SimSun" panose="02010600030101010101" pitchFamily="2" charset="-122"/>
              </a:rPr>
              <a:t>求：照明心中的眼睛</a:t>
            </a:r>
            <a:endParaRPr lang="en-US" altLang="zh-CN" sz="4400" b="1" dirty="0">
              <a:latin typeface="SimSun" panose="02010600030101010101" pitchFamily="2" charset="-122"/>
              <a:ea typeface="SimSun" panose="02010600030101010101" pitchFamily="2" charset="-122"/>
            </a:endParaRPr>
          </a:p>
          <a:p>
            <a:pPr marL="0" indent="0">
              <a:buNone/>
            </a:pPr>
            <a:r>
              <a:rPr lang="en-US" sz="4000" b="1" dirty="0">
                <a:latin typeface="SimSun" panose="02010600030101010101" pitchFamily="2" charset="-122"/>
                <a:ea typeface="SimSun" panose="02010600030101010101" pitchFamily="2" charset="-122"/>
              </a:rPr>
              <a:t>	-</a:t>
            </a:r>
            <a:r>
              <a:rPr lang="zh-CN" altLang="en-US" sz="4000" b="1" dirty="0">
                <a:latin typeface="SimSun" panose="02010600030101010101" pitchFamily="2" charset="-122"/>
                <a:ea typeface="SimSun" panose="02010600030101010101" pitchFamily="2" charset="-122"/>
              </a:rPr>
              <a:t>知道恩召的何等指望</a:t>
            </a:r>
            <a:endParaRPr lang="en-US" altLang="zh-CN" sz="4000" b="1" dirty="0">
              <a:latin typeface="SimSun" panose="02010600030101010101" pitchFamily="2" charset="-122"/>
              <a:ea typeface="SimSun" panose="02010600030101010101" pitchFamily="2" charset="-122"/>
            </a:endParaRPr>
          </a:p>
          <a:p>
            <a:pPr marL="0" indent="0">
              <a:buNone/>
            </a:pPr>
            <a:r>
              <a:rPr lang="en-US" altLang="zh-TW" sz="4000" b="1" baseline="30000" dirty="0">
                <a:solidFill>
                  <a:schemeClr val="bg1"/>
                </a:solidFill>
                <a:latin typeface="system-ui"/>
              </a:rPr>
              <a:t>4 </a:t>
            </a:r>
            <a:r>
              <a:rPr lang="zh-TW" altLang="en-US" sz="4000" dirty="0">
                <a:solidFill>
                  <a:schemeClr val="bg1"/>
                </a:solidFill>
                <a:latin typeface="system-ui"/>
              </a:rPr>
              <a:t>因為他從創世以前，在基督裏揀選了我們，使我們在他面前成為聖潔，沒有瑕疵，滿有愛心。</a:t>
            </a:r>
            <a:endParaRPr lang="zh-TW" altLang="en-US" sz="4000" b="1" dirty="0">
              <a:solidFill>
                <a:schemeClr val="bg1"/>
              </a:solidFill>
              <a:latin typeface="SimSun" panose="02010600030101010101" pitchFamily="2" charset="-122"/>
              <a:ea typeface="SimSun" panose="02010600030101010101" pitchFamily="2" charset="-122"/>
            </a:endParaRPr>
          </a:p>
          <a:p>
            <a:pPr marL="0" indent="0">
              <a:buNone/>
            </a:pPr>
            <a:endParaRPr lang="zh-CN" altLang="en-US" sz="4000" b="1" dirty="0">
              <a:latin typeface="SimSun" panose="02010600030101010101" pitchFamily="2" charset="-122"/>
              <a:ea typeface="SimSun" panose="02010600030101010101" pitchFamily="2" charset="-122"/>
            </a:endParaRPr>
          </a:p>
          <a:p>
            <a:pPr marL="0" indent="0">
              <a:buNone/>
            </a:pPr>
            <a:endParaRPr lang="en-US" sz="4000" b="1" dirty="0">
              <a:latin typeface="SimSun" panose="02010600030101010101" pitchFamily="2" charset="-122"/>
              <a:ea typeface="SimSun" panose="02010600030101010101" pitchFamily="2" charset="-122"/>
            </a:endParaRPr>
          </a:p>
        </p:txBody>
      </p:sp>
      <mc:AlternateContent xmlns:mc="http://schemas.openxmlformats.org/markup-compatibility/2006" xmlns:p14="http://schemas.microsoft.com/office/powerpoint/2010/main">
        <mc:Choice Requires="p14">
          <p:contentPart p14:bwMode="auto" r:id="rId2">
            <p14:nvContentPartPr>
              <p14: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7" name="Graphic 6" descr="Eye">
            <a:extLst>
              <a:ext uri="{FF2B5EF4-FFF2-40B4-BE49-F238E27FC236}">
                <a16:creationId xmlns:a16="http://schemas.microsoft.com/office/drawing/2014/main" id="{77E7F8DD-5E0C-23B6-BBC2-3769E4F0DB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0" y="699516"/>
            <a:ext cx="5458968" cy="5458968"/>
          </a:xfrm>
          <a:prstGeom prst="rect">
            <a:avLst/>
          </a:prstGeom>
        </p:spPr>
      </p:pic>
    </p:spTree>
    <p:extLst>
      <p:ext uri="{BB962C8B-B14F-4D97-AF65-F5344CB8AC3E}">
        <p14:creationId xmlns:p14="http://schemas.microsoft.com/office/powerpoint/2010/main" val="741865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2" name="Title 1">
            <a:extLst>
              <a:ext uri="{FF2B5EF4-FFF2-40B4-BE49-F238E27FC236}">
                <a16:creationId xmlns:a16="http://schemas.microsoft.com/office/drawing/2014/main" id="{88794ED4-1559-30CF-FB0E-DFF82F2AE5E0}"/>
              </a:ext>
            </a:extLst>
          </p:cNvPr>
          <p:cNvSpPr>
            <a:spLocks noGrp="1"/>
          </p:cNvSpPr>
          <p:nvPr>
            <p:ph type="title"/>
          </p:nvPr>
        </p:nvSpPr>
        <p:spPr>
          <a:xfrm>
            <a:off x="630936" y="403376"/>
            <a:ext cx="5825848" cy="1718032"/>
          </a:xfrm>
        </p:spPr>
        <p:txBody>
          <a:bodyPr anchor="b">
            <a:normAutofit/>
          </a:bodyPr>
          <a:lstStyle/>
          <a:p>
            <a:pPr>
              <a:lnSpc>
                <a:spcPct val="90000"/>
              </a:lnSpc>
            </a:pPr>
            <a:r>
              <a:rPr lang="zh-CN" altLang="en-US" sz="4400" b="1" dirty="0">
                <a:latin typeface="SimSun" panose="02010600030101010101" pitchFamily="2" charset="-122"/>
                <a:ea typeface="SimSun" panose="02010600030101010101" pitchFamily="2" charset="-122"/>
              </a:rPr>
              <a:t>求：智慧和啓示的靈</a:t>
            </a:r>
            <a:br>
              <a:rPr lang="en-US" altLang="zh-CN" sz="3900" b="1" dirty="0">
                <a:latin typeface="SimSun" panose="02010600030101010101" pitchFamily="2" charset="-122"/>
                <a:ea typeface="SimSun" panose="02010600030101010101" pitchFamily="2" charset="-122"/>
              </a:rPr>
            </a:br>
            <a:r>
              <a:rPr lang="en-US" altLang="zh-CN" sz="3900" b="1" dirty="0">
                <a:latin typeface="SimSun" panose="02010600030101010101" pitchFamily="2" charset="-122"/>
                <a:ea typeface="SimSun" panose="02010600030101010101" pitchFamily="2" charset="-122"/>
              </a:rPr>
              <a:t>	</a:t>
            </a:r>
            <a:r>
              <a:rPr lang="en-US" altLang="zh-CN" sz="4000" b="1" dirty="0">
                <a:latin typeface="SimSun" panose="02010600030101010101" pitchFamily="2" charset="-122"/>
                <a:ea typeface="SimSun" panose="02010600030101010101" pitchFamily="2" charset="-122"/>
              </a:rPr>
              <a:t>-</a:t>
            </a:r>
            <a:r>
              <a:rPr lang="zh-CN" altLang="en-US" sz="4000" b="1" dirty="0">
                <a:latin typeface="SimSun" panose="02010600030101010101" pitchFamily="2" charset="-122"/>
                <a:ea typeface="SimSun" panose="02010600030101010101" pitchFamily="2" charset="-122"/>
              </a:rPr>
              <a:t>真知道祂</a:t>
            </a:r>
            <a:endParaRPr lang="en-US" sz="3900" b="1" dirty="0">
              <a:latin typeface="SimSun" panose="02010600030101010101" pitchFamily="2" charset="-122"/>
              <a:ea typeface="SimSun" panose="02010600030101010101" pitchFamily="2" charset="-122"/>
            </a:endParaRPr>
          </a:p>
        </p:txBody>
      </p:sp>
      <p:sp>
        <p:nvSpPr>
          <p:cNvPr id="12"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sX0" fmla="*/ 0 w 4114800"/>
              <a:gd name="csY0" fmla="*/ 0 h 18288"/>
              <a:gd name="csX1" fmla="*/ 768096 w 4114800"/>
              <a:gd name="csY1" fmla="*/ 0 h 18288"/>
              <a:gd name="csX2" fmla="*/ 1495044 w 4114800"/>
              <a:gd name="csY2" fmla="*/ 0 h 18288"/>
              <a:gd name="csX3" fmla="*/ 2221992 w 4114800"/>
              <a:gd name="csY3" fmla="*/ 0 h 18288"/>
              <a:gd name="csX4" fmla="*/ 2784348 w 4114800"/>
              <a:gd name="csY4" fmla="*/ 0 h 18288"/>
              <a:gd name="csX5" fmla="*/ 3387852 w 4114800"/>
              <a:gd name="csY5" fmla="*/ 0 h 18288"/>
              <a:gd name="csX6" fmla="*/ 4114800 w 4114800"/>
              <a:gd name="csY6" fmla="*/ 0 h 18288"/>
              <a:gd name="csX7" fmla="*/ 4114800 w 4114800"/>
              <a:gd name="csY7" fmla="*/ 18288 h 18288"/>
              <a:gd name="csX8" fmla="*/ 3429000 w 4114800"/>
              <a:gd name="csY8" fmla="*/ 18288 h 18288"/>
              <a:gd name="csX9" fmla="*/ 2866644 w 4114800"/>
              <a:gd name="csY9" fmla="*/ 18288 h 18288"/>
              <a:gd name="csX10" fmla="*/ 2304288 w 4114800"/>
              <a:gd name="csY10" fmla="*/ 18288 h 18288"/>
              <a:gd name="csX11" fmla="*/ 1577340 w 4114800"/>
              <a:gd name="csY11" fmla="*/ 18288 h 18288"/>
              <a:gd name="csX12" fmla="*/ 973836 w 4114800"/>
              <a:gd name="csY12" fmla="*/ 18288 h 18288"/>
              <a:gd name="csX13" fmla="*/ 0 w 4114800"/>
              <a:gd name="csY13" fmla="*/ 18288 h 18288"/>
              <a:gd name="csX14" fmla="*/ 0 w 411480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75AF1F"/>
          </a:solidFill>
          <a:ln w="38100" cap="rnd">
            <a:solidFill>
              <a:srgbClr val="75AF1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3" name="Content Placeholder 2">
            <a:extLst>
              <a:ext uri="{FF2B5EF4-FFF2-40B4-BE49-F238E27FC236}">
                <a16:creationId xmlns:a16="http://schemas.microsoft.com/office/drawing/2014/main" id="{06029BB0-D8AA-E700-6D16-9F8F3B4595B8}"/>
              </a:ext>
            </a:extLst>
          </p:cNvPr>
          <p:cNvSpPr>
            <a:spLocks noGrp="1"/>
          </p:cNvSpPr>
          <p:nvPr>
            <p:ph idx="1"/>
          </p:nvPr>
        </p:nvSpPr>
        <p:spPr>
          <a:xfrm>
            <a:off x="630935" y="2660904"/>
            <a:ext cx="8308879" cy="3940848"/>
          </a:xfrm>
        </p:spPr>
        <p:txBody>
          <a:bodyPr anchor="t">
            <a:normAutofit/>
          </a:bodyPr>
          <a:lstStyle/>
          <a:p>
            <a:pPr marL="0" indent="0">
              <a:buNone/>
            </a:pPr>
            <a:r>
              <a:rPr lang="zh-CN" altLang="en-US" sz="4400" b="1" dirty="0">
                <a:latin typeface="SimSun" panose="02010600030101010101" pitchFamily="2" charset="-122"/>
                <a:ea typeface="SimSun" panose="02010600030101010101" pitchFamily="2" charset="-122"/>
              </a:rPr>
              <a:t>求：照明心中的眼睛</a:t>
            </a:r>
            <a:endParaRPr lang="en-US" altLang="zh-CN" sz="4400" b="1" dirty="0">
              <a:latin typeface="SimSun" panose="02010600030101010101" pitchFamily="2" charset="-122"/>
              <a:ea typeface="SimSun" panose="02010600030101010101" pitchFamily="2" charset="-122"/>
            </a:endParaRPr>
          </a:p>
          <a:p>
            <a:pPr marL="0" indent="0">
              <a:buNone/>
            </a:pPr>
            <a:r>
              <a:rPr lang="en-US" sz="4000" b="1" dirty="0">
                <a:latin typeface="SimSun" panose="02010600030101010101" pitchFamily="2" charset="-122"/>
                <a:ea typeface="SimSun" panose="02010600030101010101" pitchFamily="2" charset="-122"/>
              </a:rPr>
              <a:t>	-</a:t>
            </a:r>
            <a:r>
              <a:rPr lang="zh-CN" altLang="en-US" sz="4000" b="1" dirty="0">
                <a:latin typeface="SimSun" panose="02010600030101010101" pitchFamily="2" charset="-122"/>
                <a:ea typeface="SimSun" panose="02010600030101010101" pitchFamily="2" charset="-122"/>
              </a:rPr>
              <a:t>知道恩召的何等指望</a:t>
            </a:r>
            <a:endParaRPr lang="en-US" altLang="zh-CN" sz="4000" b="1" dirty="0">
              <a:latin typeface="SimSun" panose="02010600030101010101" pitchFamily="2" charset="-122"/>
              <a:ea typeface="SimSun" panose="02010600030101010101" pitchFamily="2" charset="-122"/>
            </a:endParaRPr>
          </a:p>
          <a:p>
            <a:pPr marL="0" indent="0">
              <a:buNone/>
            </a:pPr>
            <a:r>
              <a:rPr lang="en-US" altLang="zh-CN" sz="4000" b="1" dirty="0">
                <a:latin typeface="SimSun" panose="02010600030101010101" pitchFamily="2" charset="-122"/>
                <a:ea typeface="SimSun" panose="02010600030101010101" pitchFamily="2" charset="-122"/>
              </a:rPr>
              <a:t>	-</a:t>
            </a:r>
            <a:r>
              <a:rPr lang="zh-TW" altLang="en-US" sz="4000" b="1" dirty="0">
                <a:latin typeface="SimSun" panose="02010600030101010101" pitchFamily="2" charset="-122"/>
                <a:ea typeface="SimSun" panose="02010600030101010101" pitchFamily="2" charset="-122"/>
              </a:rPr>
              <a:t>知道基業的何等豐盛</a:t>
            </a:r>
            <a:endParaRPr lang="en-US" altLang="zh-TW" sz="4000" b="1" dirty="0">
              <a:latin typeface="SimSun" panose="02010600030101010101" pitchFamily="2" charset="-122"/>
              <a:ea typeface="SimSun" panose="02010600030101010101" pitchFamily="2" charset="-122"/>
            </a:endParaRPr>
          </a:p>
          <a:p>
            <a:pPr marL="0" indent="0">
              <a:buNone/>
            </a:pPr>
            <a:endParaRPr lang="zh-CN" altLang="en-US" sz="4000" b="1" dirty="0">
              <a:latin typeface="SimSun" panose="02010600030101010101" pitchFamily="2" charset="-122"/>
              <a:ea typeface="SimSun" panose="02010600030101010101" pitchFamily="2" charset="-122"/>
            </a:endParaRPr>
          </a:p>
          <a:p>
            <a:pPr marL="0" indent="0">
              <a:buNone/>
            </a:pPr>
            <a:endParaRPr lang="zh-TW" altLang="en-US" sz="4000" b="1" dirty="0">
              <a:latin typeface="SimSun" panose="02010600030101010101" pitchFamily="2" charset="-122"/>
              <a:ea typeface="SimSun" panose="02010600030101010101" pitchFamily="2" charset="-122"/>
            </a:endParaRPr>
          </a:p>
          <a:p>
            <a:pPr marL="0" indent="0">
              <a:buNone/>
            </a:pPr>
            <a:endParaRPr lang="zh-CN" altLang="en-US" sz="4000" b="1" dirty="0">
              <a:latin typeface="SimSun" panose="02010600030101010101" pitchFamily="2" charset="-122"/>
              <a:ea typeface="SimSun" panose="02010600030101010101" pitchFamily="2" charset="-122"/>
            </a:endParaRPr>
          </a:p>
          <a:p>
            <a:pPr marL="0" indent="0">
              <a:buNone/>
            </a:pPr>
            <a:endParaRPr lang="en-US" sz="4000" b="1" dirty="0">
              <a:latin typeface="SimSun" panose="02010600030101010101" pitchFamily="2" charset="-122"/>
              <a:ea typeface="SimSun" panose="02010600030101010101" pitchFamily="2" charset="-122"/>
            </a:endParaRPr>
          </a:p>
        </p:txBody>
      </p:sp>
      <mc:AlternateContent xmlns:mc="http://schemas.openxmlformats.org/markup-compatibility/2006" xmlns:p14="http://schemas.microsoft.com/office/powerpoint/2010/main">
        <mc:Choice Requires="p14">
          <p:contentPart p14:bwMode="auto" r:id="rId2">
            <p14:nvContentPartPr>
              <p14: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7" name="Graphic 6" descr="Eye">
            <a:extLst>
              <a:ext uri="{FF2B5EF4-FFF2-40B4-BE49-F238E27FC236}">
                <a16:creationId xmlns:a16="http://schemas.microsoft.com/office/drawing/2014/main" id="{77E7F8DD-5E0C-23B6-BBC2-3769E4F0DB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0" y="699516"/>
            <a:ext cx="5458968" cy="5458968"/>
          </a:xfrm>
          <a:prstGeom prst="rect">
            <a:avLst/>
          </a:prstGeom>
        </p:spPr>
      </p:pic>
      <p:sp>
        <p:nvSpPr>
          <p:cNvPr id="8" name="Scroll: Horizontal 7">
            <a:extLst>
              <a:ext uri="{FF2B5EF4-FFF2-40B4-BE49-F238E27FC236}">
                <a16:creationId xmlns:a16="http://schemas.microsoft.com/office/drawing/2014/main" id="{10F2BFF5-9CD0-C9ED-9C01-8B4FB7CDA372}"/>
              </a:ext>
            </a:extLst>
          </p:cNvPr>
          <p:cNvSpPr/>
          <p:nvPr/>
        </p:nvSpPr>
        <p:spPr>
          <a:xfrm>
            <a:off x="432424" y="4857601"/>
            <a:ext cx="10986916" cy="2000183"/>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4000" b="1" i="0" u="none" strike="noStrike" kern="1200" cap="none" spc="0" normalizeH="0" baseline="30000" noProof="0" dirty="0">
                <a:ln>
                  <a:noFill/>
                </a:ln>
                <a:solidFill>
                  <a:srgbClr val="FFFFFF"/>
                </a:solidFill>
                <a:effectLst/>
                <a:uLnTx/>
                <a:uFillTx/>
                <a:latin typeface="system-ui"/>
                <a:ea typeface="+mn-ea"/>
                <a:cs typeface="+mn-cs"/>
              </a:rPr>
              <a:t>11 </a:t>
            </a:r>
            <a:r>
              <a:rPr kumimoji="0" lang="zh-TW" altLang="en-US" sz="4000" b="0" i="0" u="none" strike="noStrike" kern="1200" cap="none" spc="0" normalizeH="0" baseline="0" noProof="0" dirty="0">
                <a:ln>
                  <a:noFill/>
                </a:ln>
                <a:solidFill>
                  <a:srgbClr val="FFFFFF"/>
                </a:solidFill>
                <a:effectLst/>
                <a:uLnTx/>
                <a:uFillTx/>
                <a:latin typeface="system-ui"/>
                <a:ea typeface="+mn-ea"/>
                <a:cs typeface="+mn-cs"/>
              </a:rPr>
              <a:t>我們也在他裡面</a:t>
            </a:r>
            <a:r>
              <a:rPr kumimoji="0" lang="zh-CN" altLang="en-US" sz="4000" b="0" i="0" u="none" strike="noStrike" kern="1200" cap="none" spc="0" normalizeH="0" baseline="0" noProof="0" dirty="0">
                <a:ln>
                  <a:noFill/>
                </a:ln>
                <a:solidFill>
                  <a:srgbClr val="FFFFFF"/>
                </a:solidFill>
                <a:effectLst/>
                <a:uLnTx/>
                <a:uFillTx/>
                <a:latin typeface="system-ui"/>
                <a:ea typeface="+mn-ea"/>
                <a:cs typeface="+mn-cs"/>
              </a:rPr>
              <a:t>得（或成）</a:t>
            </a:r>
            <a:r>
              <a:rPr kumimoji="0" lang="zh-TW" altLang="en-US" sz="4000" b="0" i="0" u="none" strike="noStrike" kern="1200" cap="none" spc="0" normalizeH="0" baseline="0" noProof="0" dirty="0">
                <a:ln>
                  <a:noFill/>
                </a:ln>
                <a:solidFill>
                  <a:srgbClr val="FFFFFF"/>
                </a:solidFill>
                <a:effectLst/>
                <a:uLnTx/>
                <a:uFillTx/>
                <a:latin typeface="system-ui"/>
                <a:ea typeface="+mn-ea"/>
                <a:cs typeface="+mn-cs"/>
              </a:rPr>
              <a:t>了基業，這原是那位隨己意行做萬事的，照著他旨意所預定的</a:t>
            </a:r>
            <a:endParaRPr kumimoji="0" lang="en-US" sz="4000" b="0" i="0" u="none" strike="noStrike" kern="1200" cap="none" spc="0" normalizeH="0" baseline="0" noProof="0" dirty="0">
              <a:ln>
                <a:noFill/>
              </a:ln>
              <a:solidFill>
                <a:srgbClr val="FFFFFF"/>
              </a:solidFill>
              <a:effectLst/>
              <a:uLnTx/>
              <a:uFillTx/>
              <a:latin typeface="The Hand"/>
              <a:ea typeface="+mn-ea"/>
              <a:cs typeface="+mn-cs"/>
            </a:endParaRPr>
          </a:p>
        </p:txBody>
      </p:sp>
    </p:spTree>
    <p:extLst>
      <p:ext uri="{BB962C8B-B14F-4D97-AF65-F5344CB8AC3E}">
        <p14:creationId xmlns:p14="http://schemas.microsoft.com/office/powerpoint/2010/main" val="2314015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2" name="Title 1">
            <a:extLst>
              <a:ext uri="{FF2B5EF4-FFF2-40B4-BE49-F238E27FC236}">
                <a16:creationId xmlns:a16="http://schemas.microsoft.com/office/drawing/2014/main" id="{88794ED4-1559-30CF-FB0E-DFF82F2AE5E0}"/>
              </a:ext>
            </a:extLst>
          </p:cNvPr>
          <p:cNvSpPr>
            <a:spLocks noGrp="1"/>
          </p:cNvSpPr>
          <p:nvPr>
            <p:ph type="title"/>
          </p:nvPr>
        </p:nvSpPr>
        <p:spPr>
          <a:xfrm>
            <a:off x="630936" y="403376"/>
            <a:ext cx="5825848" cy="1718032"/>
          </a:xfrm>
        </p:spPr>
        <p:txBody>
          <a:bodyPr anchor="b">
            <a:normAutofit/>
          </a:bodyPr>
          <a:lstStyle/>
          <a:p>
            <a:pPr>
              <a:lnSpc>
                <a:spcPct val="90000"/>
              </a:lnSpc>
            </a:pPr>
            <a:r>
              <a:rPr lang="zh-CN" altLang="en-US" sz="4400" b="1" dirty="0">
                <a:latin typeface="SimSun" panose="02010600030101010101" pitchFamily="2" charset="-122"/>
                <a:ea typeface="SimSun" panose="02010600030101010101" pitchFamily="2" charset="-122"/>
              </a:rPr>
              <a:t>求：智慧和啓示的靈</a:t>
            </a:r>
            <a:br>
              <a:rPr lang="en-US" altLang="zh-CN" sz="3900" b="1" dirty="0">
                <a:latin typeface="SimSun" panose="02010600030101010101" pitchFamily="2" charset="-122"/>
                <a:ea typeface="SimSun" panose="02010600030101010101" pitchFamily="2" charset="-122"/>
              </a:rPr>
            </a:br>
            <a:r>
              <a:rPr lang="en-US" altLang="zh-CN" sz="3900" b="1" dirty="0">
                <a:latin typeface="SimSun" panose="02010600030101010101" pitchFamily="2" charset="-122"/>
                <a:ea typeface="SimSun" panose="02010600030101010101" pitchFamily="2" charset="-122"/>
              </a:rPr>
              <a:t>	</a:t>
            </a:r>
            <a:r>
              <a:rPr lang="en-US" altLang="zh-CN" sz="4000" b="1" dirty="0">
                <a:latin typeface="SimSun" panose="02010600030101010101" pitchFamily="2" charset="-122"/>
                <a:ea typeface="SimSun" panose="02010600030101010101" pitchFamily="2" charset="-122"/>
              </a:rPr>
              <a:t>-</a:t>
            </a:r>
            <a:r>
              <a:rPr lang="zh-CN" altLang="en-US" sz="4000" b="1" dirty="0">
                <a:latin typeface="SimSun" panose="02010600030101010101" pitchFamily="2" charset="-122"/>
                <a:ea typeface="SimSun" panose="02010600030101010101" pitchFamily="2" charset="-122"/>
              </a:rPr>
              <a:t>真知道祂</a:t>
            </a:r>
            <a:endParaRPr lang="en-US" sz="3900" b="1" dirty="0">
              <a:latin typeface="SimSun" panose="02010600030101010101" pitchFamily="2" charset="-122"/>
              <a:ea typeface="SimSun" panose="02010600030101010101" pitchFamily="2" charset="-122"/>
            </a:endParaRPr>
          </a:p>
        </p:txBody>
      </p:sp>
      <p:sp>
        <p:nvSpPr>
          <p:cNvPr id="12"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sX0" fmla="*/ 0 w 4114800"/>
              <a:gd name="csY0" fmla="*/ 0 h 18288"/>
              <a:gd name="csX1" fmla="*/ 768096 w 4114800"/>
              <a:gd name="csY1" fmla="*/ 0 h 18288"/>
              <a:gd name="csX2" fmla="*/ 1495044 w 4114800"/>
              <a:gd name="csY2" fmla="*/ 0 h 18288"/>
              <a:gd name="csX3" fmla="*/ 2221992 w 4114800"/>
              <a:gd name="csY3" fmla="*/ 0 h 18288"/>
              <a:gd name="csX4" fmla="*/ 2784348 w 4114800"/>
              <a:gd name="csY4" fmla="*/ 0 h 18288"/>
              <a:gd name="csX5" fmla="*/ 3387852 w 4114800"/>
              <a:gd name="csY5" fmla="*/ 0 h 18288"/>
              <a:gd name="csX6" fmla="*/ 4114800 w 4114800"/>
              <a:gd name="csY6" fmla="*/ 0 h 18288"/>
              <a:gd name="csX7" fmla="*/ 4114800 w 4114800"/>
              <a:gd name="csY7" fmla="*/ 18288 h 18288"/>
              <a:gd name="csX8" fmla="*/ 3429000 w 4114800"/>
              <a:gd name="csY8" fmla="*/ 18288 h 18288"/>
              <a:gd name="csX9" fmla="*/ 2866644 w 4114800"/>
              <a:gd name="csY9" fmla="*/ 18288 h 18288"/>
              <a:gd name="csX10" fmla="*/ 2304288 w 4114800"/>
              <a:gd name="csY10" fmla="*/ 18288 h 18288"/>
              <a:gd name="csX11" fmla="*/ 1577340 w 4114800"/>
              <a:gd name="csY11" fmla="*/ 18288 h 18288"/>
              <a:gd name="csX12" fmla="*/ 973836 w 4114800"/>
              <a:gd name="csY12" fmla="*/ 18288 h 18288"/>
              <a:gd name="csX13" fmla="*/ 0 w 4114800"/>
              <a:gd name="csY13" fmla="*/ 18288 h 18288"/>
              <a:gd name="csX14" fmla="*/ 0 w 411480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75AF1F"/>
          </a:solidFill>
          <a:ln w="38100" cap="rnd">
            <a:solidFill>
              <a:srgbClr val="75AF1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3" name="Content Placeholder 2">
            <a:extLst>
              <a:ext uri="{FF2B5EF4-FFF2-40B4-BE49-F238E27FC236}">
                <a16:creationId xmlns:a16="http://schemas.microsoft.com/office/drawing/2014/main" id="{06029BB0-D8AA-E700-6D16-9F8F3B4595B8}"/>
              </a:ext>
            </a:extLst>
          </p:cNvPr>
          <p:cNvSpPr>
            <a:spLocks noGrp="1"/>
          </p:cNvSpPr>
          <p:nvPr>
            <p:ph idx="1"/>
          </p:nvPr>
        </p:nvSpPr>
        <p:spPr>
          <a:xfrm>
            <a:off x="630935" y="2660904"/>
            <a:ext cx="8308879" cy="3940848"/>
          </a:xfrm>
        </p:spPr>
        <p:txBody>
          <a:bodyPr anchor="t">
            <a:normAutofit/>
          </a:bodyPr>
          <a:lstStyle/>
          <a:p>
            <a:pPr marL="0" indent="0">
              <a:buNone/>
            </a:pPr>
            <a:r>
              <a:rPr lang="zh-CN" altLang="en-US" sz="4400" b="1" dirty="0">
                <a:latin typeface="SimSun" panose="02010600030101010101" pitchFamily="2" charset="-122"/>
                <a:ea typeface="SimSun" panose="02010600030101010101" pitchFamily="2" charset="-122"/>
              </a:rPr>
              <a:t>求：照明心中的眼睛</a:t>
            </a:r>
            <a:endParaRPr lang="en-US" altLang="zh-CN" sz="4400" b="1" dirty="0">
              <a:latin typeface="SimSun" panose="02010600030101010101" pitchFamily="2" charset="-122"/>
              <a:ea typeface="SimSun" panose="02010600030101010101" pitchFamily="2" charset="-122"/>
            </a:endParaRPr>
          </a:p>
          <a:p>
            <a:pPr marL="0" indent="0">
              <a:buNone/>
            </a:pPr>
            <a:r>
              <a:rPr lang="en-US" sz="4000" b="1" dirty="0">
                <a:latin typeface="SimSun" panose="02010600030101010101" pitchFamily="2" charset="-122"/>
                <a:ea typeface="SimSun" panose="02010600030101010101" pitchFamily="2" charset="-122"/>
              </a:rPr>
              <a:t>	-</a:t>
            </a:r>
            <a:r>
              <a:rPr lang="zh-CN" altLang="en-US" sz="4000" b="1" dirty="0">
                <a:latin typeface="SimSun" panose="02010600030101010101" pitchFamily="2" charset="-122"/>
                <a:ea typeface="SimSun" panose="02010600030101010101" pitchFamily="2" charset="-122"/>
              </a:rPr>
              <a:t>知道恩召的何等指望</a:t>
            </a:r>
            <a:endParaRPr lang="en-US" altLang="zh-CN" sz="4000" b="1" dirty="0">
              <a:latin typeface="SimSun" panose="02010600030101010101" pitchFamily="2" charset="-122"/>
              <a:ea typeface="SimSun" panose="02010600030101010101" pitchFamily="2" charset="-122"/>
            </a:endParaRPr>
          </a:p>
          <a:p>
            <a:pPr marL="0" indent="0">
              <a:buNone/>
            </a:pPr>
            <a:r>
              <a:rPr lang="en-US" altLang="zh-CN" sz="4000" b="1" dirty="0">
                <a:latin typeface="SimSun" panose="02010600030101010101" pitchFamily="2" charset="-122"/>
                <a:ea typeface="SimSun" panose="02010600030101010101" pitchFamily="2" charset="-122"/>
              </a:rPr>
              <a:t>	-</a:t>
            </a:r>
            <a:r>
              <a:rPr lang="zh-TW" altLang="en-US" sz="4000" b="1" dirty="0">
                <a:latin typeface="SimSun" panose="02010600030101010101" pitchFamily="2" charset="-122"/>
                <a:ea typeface="SimSun" panose="02010600030101010101" pitchFamily="2" charset="-122"/>
              </a:rPr>
              <a:t>知道基業的何等豐盛</a:t>
            </a:r>
            <a:endParaRPr lang="en-US" altLang="zh-TW" sz="4000" b="1" dirty="0">
              <a:latin typeface="SimSun" panose="02010600030101010101" pitchFamily="2" charset="-122"/>
              <a:ea typeface="SimSun" panose="02010600030101010101" pitchFamily="2" charset="-122"/>
            </a:endParaRPr>
          </a:p>
          <a:p>
            <a:pPr marL="0" indent="0">
              <a:buNone/>
            </a:pPr>
            <a:endParaRPr lang="zh-CN" altLang="en-US" sz="4000" b="1" dirty="0">
              <a:latin typeface="SimSun" panose="02010600030101010101" pitchFamily="2" charset="-122"/>
              <a:ea typeface="SimSun" panose="02010600030101010101" pitchFamily="2" charset="-122"/>
            </a:endParaRPr>
          </a:p>
          <a:p>
            <a:pPr marL="0" indent="0">
              <a:buNone/>
            </a:pPr>
            <a:endParaRPr lang="zh-TW" altLang="en-US" sz="4000" b="1" dirty="0">
              <a:latin typeface="SimSun" panose="02010600030101010101" pitchFamily="2" charset="-122"/>
              <a:ea typeface="SimSun" panose="02010600030101010101" pitchFamily="2" charset="-122"/>
            </a:endParaRPr>
          </a:p>
          <a:p>
            <a:pPr marL="0" indent="0">
              <a:buNone/>
            </a:pPr>
            <a:endParaRPr lang="zh-CN" altLang="en-US" sz="4000" b="1" dirty="0">
              <a:latin typeface="SimSun" panose="02010600030101010101" pitchFamily="2" charset="-122"/>
              <a:ea typeface="SimSun" panose="02010600030101010101" pitchFamily="2" charset="-122"/>
            </a:endParaRPr>
          </a:p>
          <a:p>
            <a:pPr marL="0" indent="0">
              <a:buNone/>
            </a:pPr>
            <a:endParaRPr lang="en-US" sz="4000" b="1" dirty="0">
              <a:latin typeface="SimSun" panose="02010600030101010101" pitchFamily="2" charset="-122"/>
              <a:ea typeface="SimSun" panose="02010600030101010101" pitchFamily="2" charset="-122"/>
            </a:endParaRPr>
          </a:p>
        </p:txBody>
      </p:sp>
      <mc:AlternateContent xmlns:mc="http://schemas.openxmlformats.org/markup-compatibility/2006" xmlns:p14="http://schemas.microsoft.com/office/powerpoint/2010/main">
        <mc:Choice Requires="p14">
          <p:contentPart p14:bwMode="auto" r:id="rId2">
            <p14:nvContentPartPr>
              <p14: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7" name="Graphic 6" descr="Eye">
            <a:extLst>
              <a:ext uri="{FF2B5EF4-FFF2-40B4-BE49-F238E27FC236}">
                <a16:creationId xmlns:a16="http://schemas.microsoft.com/office/drawing/2014/main" id="{77E7F8DD-5E0C-23B6-BBC2-3769E4F0DB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0" y="699516"/>
            <a:ext cx="5458968" cy="5458968"/>
          </a:xfrm>
          <a:prstGeom prst="rect">
            <a:avLst/>
          </a:prstGeom>
        </p:spPr>
      </p:pic>
      <p:sp>
        <p:nvSpPr>
          <p:cNvPr id="8" name="Scroll: Horizontal 7">
            <a:extLst>
              <a:ext uri="{FF2B5EF4-FFF2-40B4-BE49-F238E27FC236}">
                <a16:creationId xmlns:a16="http://schemas.microsoft.com/office/drawing/2014/main" id="{10F2BFF5-9CD0-C9ED-9C01-8B4FB7CDA372}"/>
              </a:ext>
            </a:extLst>
          </p:cNvPr>
          <p:cNvSpPr/>
          <p:nvPr/>
        </p:nvSpPr>
        <p:spPr>
          <a:xfrm>
            <a:off x="432424" y="4857601"/>
            <a:ext cx="10986916" cy="2000183"/>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4000" b="0" i="0" u="none" strike="noStrike" kern="1200" cap="none" spc="0" normalizeH="0" baseline="0" noProof="0" dirty="0">
                <a:ln>
                  <a:noFill/>
                </a:ln>
                <a:solidFill>
                  <a:srgbClr val="FFFFFF"/>
                </a:solidFill>
                <a:effectLst/>
                <a:uLnTx/>
                <a:uFillTx/>
                <a:latin typeface="system-ui"/>
                <a:ea typeface="+mn-ea"/>
                <a:cs typeface="+mn-cs"/>
              </a:rPr>
              <a:t> </a:t>
            </a:r>
            <a:r>
              <a:rPr kumimoji="0" lang="en-US" altLang="zh-TW" sz="4000" b="1" i="0" u="none" strike="noStrike" kern="1200" cap="none" spc="0" normalizeH="0" baseline="30000" noProof="0" dirty="0">
                <a:ln>
                  <a:noFill/>
                </a:ln>
                <a:solidFill>
                  <a:srgbClr val="FFFFFF"/>
                </a:solidFill>
                <a:effectLst/>
                <a:uLnTx/>
                <a:uFillTx/>
                <a:latin typeface="system-ui"/>
                <a:ea typeface="+mn-ea"/>
                <a:cs typeface="+mn-cs"/>
              </a:rPr>
              <a:t>14 </a:t>
            </a:r>
            <a:r>
              <a:rPr kumimoji="0" lang="zh-TW" altLang="en-US" sz="4000" b="0" i="0" u="none" strike="noStrike" kern="1200" cap="none" spc="0" normalizeH="0" baseline="0" noProof="0" dirty="0">
                <a:ln>
                  <a:noFill/>
                </a:ln>
                <a:solidFill>
                  <a:srgbClr val="FFFFFF"/>
                </a:solidFill>
                <a:effectLst/>
                <a:uLnTx/>
                <a:uFillTx/>
                <a:latin typeface="system-ui"/>
                <a:ea typeface="+mn-ea"/>
                <a:cs typeface="+mn-cs"/>
              </a:rPr>
              <a:t>這聖靈是我們得基業的憑據</a:t>
            </a:r>
            <a:r>
              <a:rPr kumimoji="0" lang="zh-CN" altLang="en-US" sz="4000" b="0" i="0" u="none" strike="noStrike" kern="1200" cap="none" spc="0" normalizeH="0" baseline="0" noProof="0" dirty="0">
                <a:ln>
                  <a:noFill/>
                </a:ln>
                <a:solidFill>
                  <a:srgbClr val="FFFFFF"/>
                </a:solidFill>
                <a:effectLst/>
                <a:uLnTx/>
                <a:uFillTx/>
                <a:latin typeface="system-ui"/>
                <a:ea typeface="+mn-ea"/>
                <a:cs typeface="+mn-cs"/>
              </a:rPr>
              <a:t>（質）</a:t>
            </a:r>
            <a:r>
              <a:rPr kumimoji="0" lang="zh-TW" altLang="en-US" sz="4000" b="0" i="0" u="none" strike="noStrike" kern="1200" cap="none" spc="0" normalizeH="0" baseline="0" noProof="0" dirty="0">
                <a:ln>
                  <a:noFill/>
                </a:ln>
                <a:solidFill>
                  <a:srgbClr val="FFFFFF"/>
                </a:solidFill>
                <a:effectLst/>
                <a:uLnTx/>
                <a:uFillTx/>
                <a:latin typeface="system-ui"/>
                <a:ea typeface="+mn-ea"/>
                <a:cs typeface="+mn-cs"/>
              </a:rPr>
              <a:t>，直等到神之民</a:t>
            </a:r>
            <a:r>
              <a:rPr kumimoji="0" lang="zh-CN" altLang="en-US" sz="4000" b="0" i="0" u="none" strike="noStrike" kern="1200" cap="none" spc="0" normalizeH="0" baseline="0" noProof="0" dirty="0">
                <a:ln>
                  <a:noFill/>
                </a:ln>
                <a:solidFill>
                  <a:srgbClr val="FFFFFF"/>
                </a:solidFill>
                <a:effectLst/>
                <a:uLnTx/>
                <a:uFillTx/>
                <a:latin typeface="system-ui"/>
                <a:ea typeface="+mn-ea"/>
                <a:cs typeface="+mn-cs"/>
              </a:rPr>
              <a:t>（產業）</a:t>
            </a:r>
            <a:r>
              <a:rPr kumimoji="0" lang="zh-TW" altLang="en-US" sz="4000" b="0" i="0" u="none" strike="noStrike" kern="1200" cap="none" spc="0" normalizeH="0" baseline="0" noProof="0" dirty="0">
                <a:ln>
                  <a:noFill/>
                </a:ln>
                <a:solidFill>
                  <a:srgbClr val="FFFFFF"/>
                </a:solidFill>
                <a:effectLst/>
                <a:uLnTx/>
                <a:uFillTx/>
                <a:latin typeface="system-ui"/>
                <a:ea typeface="+mn-ea"/>
                <a:cs typeface="+mn-cs"/>
              </a:rPr>
              <a:t>被贖，使他的榮耀得著稱讚。</a:t>
            </a:r>
            <a:endParaRPr kumimoji="0" lang="en-US" sz="4000" b="0" i="0" u="none" strike="noStrike" kern="1200" cap="none" spc="0" normalizeH="0" baseline="0" noProof="0" dirty="0">
              <a:ln>
                <a:noFill/>
              </a:ln>
              <a:solidFill>
                <a:srgbClr val="FFFFFF"/>
              </a:solidFill>
              <a:effectLst/>
              <a:uLnTx/>
              <a:uFillTx/>
              <a:latin typeface="The Hand"/>
              <a:ea typeface="+mn-ea"/>
              <a:cs typeface="+mn-cs"/>
            </a:endParaRPr>
          </a:p>
        </p:txBody>
      </p:sp>
    </p:spTree>
    <p:extLst>
      <p:ext uri="{BB962C8B-B14F-4D97-AF65-F5344CB8AC3E}">
        <p14:creationId xmlns:p14="http://schemas.microsoft.com/office/powerpoint/2010/main" val="1968010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2" name="Title 1">
            <a:extLst>
              <a:ext uri="{FF2B5EF4-FFF2-40B4-BE49-F238E27FC236}">
                <a16:creationId xmlns:a16="http://schemas.microsoft.com/office/drawing/2014/main" id="{88794ED4-1559-30CF-FB0E-DFF82F2AE5E0}"/>
              </a:ext>
            </a:extLst>
          </p:cNvPr>
          <p:cNvSpPr>
            <a:spLocks noGrp="1"/>
          </p:cNvSpPr>
          <p:nvPr>
            <p:ph type="title"/>
          </p:nvPr>
        </p:nvSpPr>
        <p:spPr>
          <a:xfrm>
            <a:off x="630936" y="403376"/>
            <a:ext cx="5825848" cy="1718032"/>
          </a:xfrm>
        </p:spPr>
        <p:txBody>
          <a:bodyPr anchor="b">
            <a:normAutofit/>
          </a:bodyPr>
          <a:lstStyle/>
          <a:p>
            <a:pPr>
              <a:lnSpc>
                <a:spcPct val="90000"/>
              </a:lnSpc>
            </a:pPr>
            <a:r>
              <a:rPr lang="zh-CN" altLang="en-US" sz="4400" b="1" dirty="0">
                <a:latin typeface="SimSun" panose="02010600030101010101" pitchFamily="2" charset="-122"/>
                <a:ea typeface="SimSun" panose="02010600030101010101" pitchFamily="2" charset="-122"/>
              </a:rPr>
              <a:t>求：智慧和啓示的靈</a:t>
            </a:r>
            <a:br>
              <a:rPr lang="en-US" altLang="zh-CN" sz="3900" b="1" dirty="0">
                <a:latin typeface="SimSun" panose="02010600030101010101" pitchFamily="2" charset="-122"/>
                <a:ea typeface="SimSun" panose="02010600030101010101" pitchFamily="2" charset="-122"/>
              </a:rPr>
            </a:br>
            <a:r>
              <a:rPr lang="en-US" altLang="zh-CN" sz="3900" b="1" dirty="0">
                <a:latin typeface="SimSun" panose="02010600030101010101" pitchFamily="2" charset="-122"/>
                <a:ea typeface="SimSun" panose="02010600030101010101" pitchFamily="2" charset="-122"/>
              </a:rPr>
              <a:t>	</a:t>
            </a:r>
            <a:r>
              <a:rPr lang="en-US" altLang="zh-CN" sz="4000" b="1" dirty="0">
                <a:latin typeface="SimSun" panose="02010600030101010101" pitchFamily="2" charset="-122"/>
                <a:ea typeface="SimSun" panose="02010600030101010101" pitchFamily="2" charset="-122"/>
              </a:rPr>
              <a:t>-</a:t>
            </a:r>
            <a:r>
              <a:rPr lang="zh-CN" altLang="en-US" sz="4000" b="1" dirty="0">
                <a:latin typeface="SimSun" panose="02010600030101010101" pitchFamily="2" charset="-122"/>
                <a:ea typeface="SimSun" panose="02010600030101010101" pitchFamily="2" charset="-122"/>
              </a:rPr>
              <a:t>真知道祂</a:t>
            </a:r>
            <a:endParaRPr lang="en-US" sz="3900" b="1" dirty="0">
              <a:latin typeface="SimSun" panose="02010600030101010101" pitchFamily="2" charset="-122"/>
              <a:ea typeface="SimSun" panose="02010600030101010101" pitchFamily="2" charset="-122"/>
            </a:endParaRPr>
          </a:p>
        </p:txBody>
      </p:sp>
      <p:sp>
        <p:nvSpPr>
          <p:cNvPr id="12"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sX0" fmla="*/ 0 w 4114800"/>
              <a:gd name="csY0" fmla="*/ 0 h 18288"/>
              <a:gd name="csX1" fmla="*/ 768096 w 4114800"/>
              <a:gd name="csY1" fmla="*/ 0 h 18288"/>
              <a:gd name="csX2" fmla="*/ 1495044 w 4114800"/>
              <a:gd name="csY2" fmla="*/ 0 h 18288"/>
              <a:gd name="csX3" fmla="*/ 2221992 w 4114800"/>
              <a:gd name="csY3" fmla="*/ 0 h 18288"/>
              <a:gd name="csX4" fmla="*/ 2784348 w 4114800"/>
              <a:gd name="csY4" fmla="*/ 0 h 18288"/>
              <a:gd name="csX5" fmla="*/ 3387852 w 4114800"/>
              <a:gd name="csY5" fmla="*/ 0 h 18288"/>
              <a:gd name="csX6" fmla="*/ 4114800 w 4114800"/>
              <a:gd name="csY6" fmla="*/ 0 h 18288"/>
              <a:gd name="csX7" fmla="*/ 4114800 w 4114800"/>
              <a:gd name="csY7" fmla="*/ 18288 h 18288"/>
              <a:gd name="csX8" fmla="*/ 3429000 w 4114800"/>
              <a:gd name="csY8" fmla="*/ 18288 h 18288"/>
              <a:gd name="csX9" fmla="*/ 2866644 w 4114800"/>
              <a:gd name="csY9" fmla="*/ 18288 h 18288"/>
              <a:gd name="csX10" fmla="*/ 2304288 w 4114800"/>
              <a:gd name="csY10" fmla="*/ 18288 h 18288"/>
              <a:gd name="csX11" fmla="*/ 1577340 w 4114800"/>
              <a:gd name="csY11" fmla="*/ 18288 h 18288"/>
              <a:gd name="csX12" fmla="*/ 973836 w 4114800"/>
              <a:gd name="csY12" fmla="*/ 18288 h 18288"/>
              <a:gd name="csX13" fmla="*/ 0 w 4114800"/>
              <a:gd name="csY13" fmla="*/ 18288 h 18288"/>
              <a:gd name="csX14" fmla="*/ 0 w 411480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75AF1F"/>
          </a:solidFill>
          <a:ln w="38100" cap="rnd">
            <a:solidFill>
              <a:srgbClr val="75AF1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3" name="Content Placeholder 2">
            <a:extLst>
              <a:ext uri="{FF2B5EF4-FFF2-40B4-BE49-F238E27FC236}">
                <a16:creationId xmlns:a16="http://schemas.microsoft.com/office/drawing/2014/main" id="{06029BB0-D8AA-E700-6D16-9F8F3B4595B8}"/>
              </a:ext>
            </a:extLst>
          </p:cNvPr>
          <p:cNvSpPr>
            <a:spLocks noGrp="1"/>
          </p:cNvSpPr>
          <p:nvPr>
            <p:ph idx="1"/>
          </p:nvPr>
        </p:nvSpPr>
        <p:spPr>
          <a:xfrm>
            <a:off x="630935" y="2660904"/>
            <a:ext cx="6011741" cy="3940848"/>
          </a:xfrm>
        </p:spPr>
        <p:txBody>
          <a:bodyPr anchor="t">
            <a:normAutofit/>
          </a:bodyPr>
          <a:lstStyle/>
          <a:p>
            <a:pPr marL="0" indent="0">
              <a:buNone/>
            </a:pPr>
            <a:r>
              <a:rPr lang="zh-CN" altLang="en-US" sz="4400" b="1" dirty="0">
                <a:latin typeface="SimSun" panose="02010600030101010101" pitchFamily="2" charset="-122"/>
                <a:ea typeface="SimSun" panose="02010600030101010101" pitchFamily="2" charset="-122"/>
              </a:rPr>
              <a:t>求：照明心中的眼睛</a:t>
            </a:r>
            <a:endParaRPr lang="en-US" altLang="zh-CN" sz="4400" b="1" dirty="0">
              <a:latin typeface="SimSun" panose="02010600030101010101" pitchFamily="2" charset="-122"/>
              <a:ea typeface="SimSun" panose="02010600030101010101" pitchFamily="2" charset="-122"/>
            </a:endParaRPr>
          </a:p>
          <a:p>
            <a:pPr marL="0" indent="0">
              <a:buNone/>
            </a:pPr>
            <a:r>
              <a:rPr lang="en-US" sz="4000" b="1" dirty="0">
                <a:latin typeface="SimSun" panose="02010600030101010101" pitchFamily="2" charset="-122"/>
                <a:ea typeface="SimSun" panose="02010600030101010101" pitchFamily="2" charset="-122"/>
              </a:rPr>
              <a:t>	-</a:t>
            </a:r>
            <a:r>
              <a:rPr lang="zh-CN" altLang="en-US" sz="4000" b="1" dirty="0">
                <a:latin typeface="SimSun" panose="02010600030101010101" pitchFamily="2" charset="-122"/>
                <a:ea typeface="SimSun" panose="02010600030101010101" pitchFamily="2" charset="-122"/>
              </a:rPr>
              <a:t>知道恩召的何等指望</a:t>
            </a:r>
            <a:endParaRPr lang="en-US" altLang="zh-CN" sz="4000" b="1" dirty="0">
              <a:latin typeface="SimSun" panose="02010600030101010101" pitchFamily="2" charset="-122"/>
              <a:ea typeface="SimSun" panose="02010600030101010101" pitchFamily="2" charset="-122"/>
            </a:endParaRPr>
          </a:p>
          <a:p>
            <a:pPr marL="0" indent="0">
              <a:buNone/>
            </a:pPr>
            <a:r>
              <a:rPr lang="en-US" altLang="zh-CN" sz="4000" b="1" dirty="0">
                <a:latin typeface="SimSun" panose="02010600030101010101" pitchFamily="2" charset="-122"/>
                <a:ea typeface="SimSun" panose="02010600030101010101" pitchFamily="2" charset="-122"/>
              </a:rPr>
              <a:t>	-</a:t>
            </a:r>
            <a:r>
              <a:rPr lang="zh-TW" altLang="en-US" sz="4000" b="1" dirty="0">
                <a:latin typeface="SimSun" panose="02010600030101010101" pitchFamily="2" charset="-122"/>
                <a:ea typeface="SimSun" panose="02010600030101010101" pitchFamily="2" charset="-122"/>
              </a:rPr>
              <a:t>知道基業的何等豐盛</a:t>
            </a:r>
            <a:endParaRPr lang="en-US" altLang="zh-TW" sz="4000" b="1" dirty="0">
              <a:latin typeface="SimSun" panose="02010600030101010101" pitchFamily="2" charset="-122"/>
              <a:ea typeface="SimSun" panose="02010600030101010101" pitchFamily="2" charset="-122"/>
            </a:endParaRPr>
          </a:p>
          <a:p>
            <a:pPr marL="0" indent="0">
              <a:buNone/>
            </a:pPr>
            <a:r>
              <a:rPr lang="en-US" altLang="zh-TW" sz="4000" b="1" dirty="0">
                <a:latin typeface="SimSun" panose="02010600030101010101" pitchFamily="2" charset="-122"/>
                <a:ea typeface="SimSun" panose="02010600030101010101" pitchFamily="2" charset="-122"/>
              </a:rPr>
              <a:t>	-</a:t>
            </a:r>
            <a:r>
              <a:rPr lang="zh-CN" altLang="en-US" sz="4000" b="1" dirty="0">
                <a:latin typeface="SimSun" panose="02010600030101010101" pitchFamily="2" charset="-122"/>
                <a:ea typeface="SimSun" panose="02010600030101010101" pitchFamily="2" charset="-122"/>
              </a:rPr>
              <a:t>知道能力的何等浩大</a:t>
            </a:r>
          </a:p>
          <a:p>
            <a:pPr marL="0" indent="0">
              <a:buNone/>
            </a:pPr>
            <a:endParaRPr lang="zh-TW" altLang="en-US" sz="4000" b="1" dirty="0">
              <a:latin typeface="SimSun" panose="02010600030101010101" pitchFamily="2" charset="-122"/>
              <a:ea typeface="SimSun" panose="02010600030101010101" pitchFamily="2" charset="-122"/>
            </a:endParaRPr>
          </a:p>
          <a:p>
            <a:pPr marL="0" indent="0">
              <a:buNone/>
            </a:pPr>
            <a:endParaRPr lang="zh-CN" altLang="en-US" sz="4000" b="1" dirty="0">
              <a:latin typeface="SimSun" panose="02010600030101010101" pitchFamily="2" charset="-122"/>
              <a:ea typeface="SimSun" panose="02010600030101010101" pitchFamily="2" charset="-122"/>
            </a:endParaRPr>
          </a:p>
          <a:p>
            <a:pPr marL="0" indent="0">
              <a:buNone/>
            </a:pPr>
            <a:endParaRPr lang="en-US" sz="4000" b="1" dirty="0">
              <a:latin typeface="SimSun" panose="02010600030101010101" pitchFamily="2" charset="-122"/>
              <a:ea typeface="SimSun" panose="02010600030101010101" pitchFamily="2" charset="-122"/>
            </a:endParaRPr>
          </a:p>
        </p:txBody>
      </p:sp>
      <mc:AlternateContent xmlns:mc="http://schemas.openxmlformats.org/markup-compatibility/2006" xmlns:p14="http://schemas.microsoft.com/office/powerpoint/2010/main">
        <mc:Choice Requires="p14">
          <p:contentPart p14:bwMode="auto" r:id="rId2">
            <p14:nvContentPartPr>
              <p14: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7" name="Graphic 6" descr="Eye">
            <a:extLst>
              <a:ext uri="{FF2B5EF4-FFF2-40B4-BE49-F238E27FC236}">
                <a16:creationId xmlns:a16="http://schemas.microsoft.com/office/drawing/2014/main" id="{77E7F8DD-5E0C-23B6-BBC2-3769E4F0DB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0" y="699516"/>
            <a:ext cx="5458968" cy="5458968"/>
          </a:xfrm>
          <a:prstGeom prst="rect">
            <a:avLst/>
          </a:prstGeom>
        </p:spPr>
      </p:pic>
    </p:spTree>
    <p:extLst>
      <p:ext uri="{BB962C8B-B14F-4D97-AF65-F5344CB8AC3E}">
        <p14:creationId xmlns:p14="http://schemas.microsoft.com/office/powerpoint/2010/main" val="3250552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wipe(down)">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5F988-525F-0D39-C3D4-03E93B708209}"/>
              </a:ext>
            </a:extLst>
          </p:cNvPr>
          <p:cNvSpPr>
            <a:spLocks noGrp="1"/>
          </p:cNvSpPr>
          <p:nvPr>
            <p:ph type="title"/>
          </p:nvPr>
        </p:nvSpPr>
        <p:spPr/>
        <p:txBody>
          <a:bodyPr/>
          <a:lstStyle/>
          <a:p>
            <a:r>
              <a:rPr lang="zh-CN" altLang="en-US" b="1" dirty="0">
                <a:latin typeface="SimSun" panose="02010600030101010101" pitchFamily="2" charset="-122"/>
                <a:ea typeface="SimSun" panose="02010600030101010101" pitchFamily="2" charset="-122"/>
              </a:rPr>
              <a:t>以弗所書第一章</a:t>
            </a:r>
            <a:endParaRPr lang="en-US" b="1" dirty="0">
              <a:latin typeface="SimSun" panose="02010600030101010101" pitchFamily="2" charset="-122"/>
              <a:ea typeface="SimSun" panose="02010600030101010101" pitchFamily="2" charset="-122"/>
            </a:endParaRPr>
          </a:p>
        </p:txBody>
      </p:sp>
      <p:sp>
        <p:nvSpPr>
          <p:cNvPr id="3" name="Content Placeholder 2">
            <a:extLst>
              <a:ext uri="{FF2B5EF4-FFF2-40B4-BE49-F238E27FC236}">
                <a16:creationId xmlns:a16="http://schemas.microsoft.com/office/drawing/2014/main" id="{D2DF5A4B-DC2E-6652-7455-7F69A21489F1}"/>
              </a:ext>
            </a:extLst>
          </p:cNvPr>
          <p:cNvSpPr>
            <a:spLocks noGrp="1"/>
          </p:cNvSpPr>
          <p:nvPr>
            <p:ph idx="1"/>
          </p:nvPr>
        </p:nvSpPr>
        <p:spPr>
          <a:xfrm>
            <a:off x="850777" y="1796219"/>
            <a:ext cx="11022367" cy="5061781"/>
          </a:xfrm>
        </p:spPr>
        <p:txBody>
          <a:bodyPr>
            <a:noAutofit/>
          </a:bodyPr>
          <a:lstStyle/>
          <a:p>
            <a:pPr marL="0" indent="0">
              <a:lnSpc>
                <a:spcPct val="100000"/>
              </a:lnSpc>
              <a:buNone/>
            </a:pPr>
            <a:r>
              <a:rPr lang="en-US" altLang="zh-TW" sz="4000" b="1" i="0" baseline="30000" dirty="0">
                <a:solidFill>
                  <a:srgbClr val="000000"/>
                </a:solidFill>
                <a:effectLst/>
                <a:latin typeface="SimSun" panose="02010600030101010101" pitchFamily="2" charset="-122"/>
                <a:ea typeface="SimSun" panose="02010600030101010101" pitchFamily="2" charset="-122"/>
              </a:rPr>
              <a:t>20	</a:t>
            </a:r>
            <a:r>
              <a:rPr lang="zh-TW" altLang="en-US" sz="4000" b="1" i="0" dirty="0">
                <a:solidFill>
                  <a:srgbClr val="000000"/>
                </a:solidFill>
                <a:effectLst/>
                <a:latin typeface="SimSun" panose="02010600030101010101" pitchFamily="2" charset="-122"/>
                <a:ea typeface="SimSun" panose="02010600030101010101" pitchFamily="2" charset="-122"/>
              </a:rPr>
              <a:t>就是照</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他</a:t>
            </a:r>
            <a:r>
              <a:rPr lang="zh-TW" altLang="en-US" sz="4000" b="1" i="0" dirty="0">
                <a:solidFill>
                  <a:srgbClr val="000000"/>
                </a:solidFill>
                <a:effectLst/>
                <a:latin typeface="SimSun" panose="02010600030101010101" pitchFamily="2" charset="-122"/>
                <a:ea typeface="SimSun" panose="02010600030101010101" pitchFamily="2" charset="-122"/>
              </a:rPr>
              <a:t>在</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基督</a:t>
            </a:r>
            <a:r>
              <a:rPr lang="zh-TW" altLang="en-US" sz="4000" b="1" i="0" dirty="0">
                <a:solidFill>
                  <a:srgbClr val="000000"/>
                </a:solidFill>
                <a:effectLst/>
                <a:latin typeface="SimSun" panose="02010600030101010101" pitchFamily="2" charset="-122"/>
                <a:ea typeface="SimSun" panose="02010600030101010101" pitchFamily="2" charset="-122"/>
              </a:rPr>
              <a:t>身上所運行的</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大能大力</a:t>
            </a:r>
            <a:r>
              <a:rPr lang="zh-TW" altLang="en-US" sz="4000" b="1" i="0" dirty="0">
                <a:solidFill>
                  <a:srgbClr val="000000"/>
                </a:solidFill>
                <a:effectLst/>
                <a:latin typeface="SimSun" panose="02010600030101010101" pitchFamily="2" charset="-122"/>
                <a:ea typeface="SimSun" panose="02010600030101010101" pitchFamily="2" charset="-122"/>
              </a:rPr>
              <a:t>，</a:t>
            </a:r>
            <a:endParaRPr lang="en-US" altLang="zh-TW" sz="4000" b="1" i="0" dirty="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i="0" dirty="0">
                <a:solidFill>
                  <a:srgbClr val="000000"/>
                </a:solidFill>
                <a:effectLst/>
                <a:latin typeface="SimSun" panose="02010600030101010101" pitchFamily="2" charset="-122"/>
                <a:ea typeface="SimSun" panose="02010600030101010101" pitchFamily="2" charset="-122"/>
              </a:rPr>
              <a:t>	  </a:t>
            </a:r>
            <a:r>
              <a:rPr lang="zh-TW" altLang="en-US" sz="4000" b="1" i="0" dirty="0">
                <a:solidFill>
                  <a:srgbClr val="000000"/>
                </a:solidFill>
                <a:effectLst/>
                <a:latin typeface="SimSun" panose="02010600030101010101" pitchFamily="2" charset="-122"/>
                <a:ea typeface="SimSun" panose="02010600030101010101" pitchFamily="2" charset="-122"/>
              </a:rPr>
              <a:t>使</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他</a:t>
            </a:r>
            <a:r>
              <a:rPr lang="zh-TW" altLang="en-US" sz="4000" b="1" i="0" dirty="0">
                <a:solidFill>
                  <a:srgbClr val="000000"/>
                </a:solidFill>
                <a:effectLst/>
                <a:latin typeface="SimSun" panose="02010600030101010101" pitchFamily="2" charset="-122"/>
                <a:ea typeface="SimSun" panose="02010600030101010101" pitchFamily="2" charset="-122"/>
              </a:rPr>
              <a:t>從死裡</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復活</a:t>
            </a:r>
            <a:r>
              <a:rPr lang="zh-TW" altLang="en-US" sz="4000" b="1" i="0" dirty="0">
                <a:solidFill>
                  <a:srgbClr val="000000"/>
                </a:solidFill>
                <a:effectLst/>
                <a:latin typeface="SimSun" panose="02010600030101010101" pitchFamily="2" charset="-122"/>
                <a:ea typeface="SimSun" panose="02010600030101010101" pitchFamily="2" charset="-122"/>
              </a:rPr>
              <a:t>，</a:t>
            </a:r>
            <a:endParaRPr lang="en-US" altLang="zh-TW" sz="4000" b="1" i="0" dirty="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dirty="0">
                <a:solidFill>
                  <a:srgbClr val="000000"/>
                </a:solidFill>
                <a:latin typeface="SimSun" panose="02010600030101010101" pitchFamily="2" charset="-122"/>
                <a:ea typeface="SimSun" panose="02010600030101010101" pitchFamily="2" charset="-122"/>
              </a:rPr>
              <a:t>	  </a:t>
            </a:r>
            <a:r>
              <a:rPr lang="zh-TW" altLang="en-US" sz="4000" b="1" i="0" dirty="0">
                <a:solidFill>
                  <a:srgbClr val="000000"/>
                </a:solidFill>
                <a:effectLst/>
                <a:latin typeface="SimSun" panose="02010600030101010101" pitchFamily="2" charset="-122"/>
                <a:ea typeface="SimSun" panose="02010600030101010101" pitchFamily="2" charset="-122"/>
              </a:rPr>
              <a:t>叫</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他</a:t>
            </a:r>
            <a:r>
              <a:rPr lang="zh-TW" altLang="en-US" sz="4000" b="1" i="0" dirty="0">
                <a:solidFill>
                  <a:srgbClr val="000000"/>
                </a:solidFill>
                <a:effectLst/>
                <a:latin typeface="SimSun" panose="02010600030101010101" pitchFamily="2" charset="-122"/>
                <a:ea typeface="SimSun" panose="02010600030101010101" pitchFamily="2" charset="-122"/>
              </a:rPr>
              <a:t>在</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天上</a:t>
            </a:r>
            <a:r>
              <a:rPr lang="zh-TW" altLang="en-US" sz="4000" b="1" i="0" dirty="0">
                <a:solidFill>
                  <a:srgbClr val="000000"/>
                </a:solidFill>
                <a:effectLst/>
                <a:latin typeface="SimSun" panose="02010600030101010101" pitchFamily="2" charset="-122"/>
                <a:ea typeface="SimSun" panose="02010600030101010101" pitchFamily="2" charset="-122"/>
              </a:rPr>
              <a:t>坐在</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自己</a:t>
            </a:r>
            <a:r>
              <a:rPr lang="zh-TW" altLang="en-US" sz="4000" b="1" i="0" dirty="0">
                <a:solidFill>
                  <a:srgbClr val="000000"/>
                </a:solidFill>
                <a:effectLst/>
                <a:latin typeface="SimSun" panose="02010600030101010101" pitchFamily="2" charset="-122"/>
                <a:ea typeface="SimSun" panose="02010600030101010101" pitchFamily="2" charset="-122"/>
              </a:rPr>
              <a:t>的右邊， </a:t>
            </a:r>
            <a:endParaRPr lang="en-US" altLang="zh-TW" sz="4000" b="1" i="0" dirty="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i="0" baseline="30000" dirty="0">
                <a:solidFill>
                  <a:srgbClr val="000000"/>
                </a:solidFill>
                <a:effectLst/>
                <a:latin typeface="SimSun" panose="02010600030101010101" pitchFamily="2" charset="-122"/>
                <a:ea typeface="SimSun" panose="02010600030101010101" pitchFamily="2" charset="-122"/>
              </a:rPr>
              <a:t>21         </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遠超</a:t>
            </a:r>
            <a:r>
              <a:rPr lang="zh-TW" altLang="en-US" sz="4000" b="1" i="0" dirty="0">
                <a:solidFill>
                  <a:srgbClr val="000000"/>
                </a:solidFill>
                <a:effectLst/>
                <a:latin typeface="SimSun" panose="02010600030101010101" pitchFamily="2" charset="-122"/>
                <a:ea typeface="SimSun" panose="02010600030101010101" pitchFamily="2" charset="-122"/>
              </a:rPr>
              <a:t>過一切執政的、掌權的、有能的、</a:t>
            </a:r>
            <a:r>
              <a:rPr lang="en-US" altLang="zh-TW" sz="4000" b="1" i="0" dirty="0">
                <a:solidFill>
                  <a:srgbClr val="000000"/>
                </a:solidFill>
                <a:effectLst/>
                <a:latin typeface="SimSun" panose="02010600030101010101" pitchFamily="2" charset="-122"/>
                <a:ea typeface="SimSun" panose="02010600030101010101" pitchFamily="2" charset="-122"/>
              </a:rPr>
              <a:t>			   </a:t>
            </a:r>
            <a:r>
              <a:rPr lang="zh-TW" altLang="en-US" sz="4000" b="1" i="0" dirty="0">
                <a:solidFill>
                  <a:srgbClr val="000000"/>
                </a:solidFill>
                <a:effectLst/>
                <a:latin typeface="SimSun" panose="02010600030101010101" pitchFamily="2" charset="-122"/>
                <a:ea typeface="SimSun" panose="02010600030101010101" pitchFamily="2" charset="-122"/>
              </a:rPr>
              <a:t>主治的和一切有名的，</a:t>
            </a:r>
            <a:endParaRPr lang="en-US" altLang="zh-TW" sz="4000" b="1" i="0" dirty="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dirty="0">
                <a:solidFill>
                  <a:srgbClr val="000000"/>
                </a:solidFill>
                <a:latin typeface="SimSun" panose="02010600030101010101" pitchFamily="2" charset="-122"/>
                <a:ea typeface="SimSun" panose="02010600030101010101" pitchFamily="2" charset="-122"/>
              </a:rPr>
              <a:t>		   </a:t>
            </a:r>
            <a:r>
              <a:rPr lang="zh-TW" altLang="en-US" sz="4000" b="1" i="0" dirty="0">
                <a:solidFill>
                  <a:srgbClr val="000000"/>
                </a:solidFill>
                <a:effectLst/>
                <a:latin typeface="SimSun" panose="02010600030101010101" pitchFamily="2" charset="-122"/>
                <a:ea typeface="SimSun" panose="02010600030101010101" pitchFamily="2" charset="-122"/>
              </a:rPr>
              <a:t>不但是今世的，</a:t>
            </a:r>
            <a:endParaRPr lang="en-US" altLang="zh-TW" sz="4000" b="1" i="0" dirty="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dirty="0">
                <a:solidFill>
                  <a:srgbClr val="000000"/>
                </a:solidFill>
                <a:latin typeface="SimSun" panose="02010600030101010101" pitchFamily="2" charset="-122"/>
                <a:ea typeface="SimSun" panose="02010600030101010101" pitchFamily="2" charset="-122"/>
              </a:rPr>
              <a:t>			  </a:t>
            </a:r>
            <a:r>
              <a:rPr lang="zh-TW" altLang="en-US" sz="4000" b="1" i="0" dirty="0">
                <a:solidFill>
                  <a:srgbClr val="000000"/>
                </a:solidFill>
                <a:effectLst/>
                <a:latin typeface="SimSun" panose="02010600030101010101" pitchFamily="2" charset="-122"/>
                <a:ea typeface="SimSun" panose="02010600030101010101" pitchFamily="2" charset="-122"/>
              </a:rPr>
              <a:t>連來世的也都超過了； </a:t>
            </a:r>
            <a:endParaRPr lang="en-US" altLang="zh-TW" sz="4000" b="1" i="0" dirty="0">
              <a:solidFill>
                <a:srgbClr val="000000"/>
              </a:solidFill>
              <a:effectLst/>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804898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5F988-525F-0D39-C3D4-03E93B708209}"/>
              </a:ext>
            </a:extLst>
          </p:cNvPr>
          <p:cNvSpPr>
            <a:spLocks noGrp="1"/>
          </p:cNvSpPr>
          <p:nvPr>
            <p:ph type="title"/>
          </p:nvPr>
        </p:nvSpPr>
        <p:spPr/>
        <p:txBody>
          <a:bodyPr/>
          <a:lstStyle/>
          <a:p>
            <a:r>
              <a:rPr lang="zh-CN" altLang="en-US" b="1" dirty="0">
                <a:latin typeface="SimSun" panose="02010600030101010101" pitchFamily="2" charset="-122"/>
                <a:ea typeface="SimSun" panose="02010600030101010101" pitchFamily="2" charset="-122"/>
              </a:rPr>
              <a:t>以弗所書第一章</a:t>
            </a:r>
            <a:endParaRPr lang="en-US" b="1" dirty="0">
              <a:latin typeface="SimSun" panose="02010600030101010101" pitchFamily="2" charset="-122"/>
              <a:ea typeface="SimSun" panose="02010600030101010101" pitchFamily="2" charset="-122"/>
            </a:endParaRPr>
          </a:p>
        </p:txBody>
      </p:sp>
      <p:sp>
        <p:nvSpPr>
          <p:cNvPr id="3" name="Content Placeholder 2">
            <a:extLst>
              <a:ext uri="{FF2B5EF4-FFF2-40B4-BE49-F238E27FC236}">
                <a16:creationId xmlns:a16="http://schemas.microsoft.com/office/drawing/2014/main" id="{D2DF5A4B-DC2E-6652-7455-7F69A21489F1}"/>
              </a:ext>
            </a:extLst>
          </p:cNvPr>
          <p:cNvSpPr>
            <a:spLocks noGrp="1"/>
          </p:cNvSpPr>
          <p:nvPr>
            <p:ph idx="1"/>
          </p:nvPr>
        </p:nvSpPr>
        <p:spPr>
          <a:xfrm>
            <a:off x="850777" y="1796219"/>
            <a:ext cx="11022367" cy="7640744"/>
          </a:xfrm>
        </p:spPr>
        <p:txBody>
          <a:bodyPr>
            <a:noAutofit/>
          </a:bodyPr>
          <a:lstStyle/>
          <a:p>
            <a:pPr marL="0" indent="0">
              <a:lnSpc>
                <a:spcPct val="100000"/>
              </a:lnSpc>
              <a:buNone/>
            </a:pPr>
            <a:r>
              <a:rPr lang="en-US" altLang="zh-TW" sz="4000" b="1" i="0" baseline="30000" dirty="0">
                <a:solidFill>
                  <a:srgbClr val="000000"/>
                </a:solidFill>
                <a:effectLst/>
                <a:latin typeface="SimSun" panose="02010600030101010101" pitchFamily="2" charset="-122"/>
                <a:ea typeface="SimSun" panose="02010600030101010101" pitchFamily="2" charset="-122"/>
              </a:rPr>
              <a:t>22        </a:t>
            </a:r>
            <a:r>
              <a:rPr lang="zh-TW" altLang="en-US" sz="4000" b="1" i="0" dirty="0">
                <a:solidFill>
                  <a:srgbClr val="000000"/>
                </a:solidFill>
                <a:effectLst/>
                <a:latin typeface="SimSun" panose="02010600030101010101" pitchFamily="2" charset="-122"/>
                <a:ea typeface="SimSun" panose="02010600030101010101" pitchFamily="2" charset="-122"/>
              </a:rPr>
              <a:t>又將萬有服在</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他</a:t>
            </a:r>
            <a:r>
              <a:rPr lang="zh-TW" altLang="en-US" sz="4000" b="1" i="0" dirty="0">
                <a:solidFill>
                  <a:srgbClr val="000000"/>
                </a:solidFill>
                <a:effectLst/>
                <a:latin typeface="SimSun" panose="02010600030101010101" pitchFamily="2" charset="-122"/>
                <a:ea typeface="SimSun" panose="02010600030101010101" pitchFamily="2" charset="-122"/>
              </a:rPr>
              <a:t>的腳下，</a:t>
            </a:r>
            <a:endParaRPr lang="en-US" altLang="zh-TW" sz="4000" b="1" i="0" dirty="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dirty="0">
                <a:solidFill>
                  <a:srgbClr val="000000"/>
                </a:solidFill>
                <a:latin typeface="SimSun" panose="02010600030101010101" pitchFamily="2" charset="-122"/>
                <a:ea typeface="SimSun" panose="02010600030101010101" pitchFamily="2" charset="-122"/>
              </a:rPr>
              <a:t>        </a:t>
            </a:r>
            <a:r>
              <a:rPr lang="zh-TW" altLang="en-US" sz="4000" b="1" i="0" dirty="0">
                <a:solidFill>
                  <a:srgbClr val="000000"/>
                </a:solidFill>
                <a:effectLst/>
                <a:latin typeface="SimSun" panose="02010600030101010101" pitchFamily="2" charset="-122"/>
                <a:ea typeface="SimSun" panose="02010600030101010101" pitchFamily="2" charset="-122"/>
              </a:rPr>
              <a:t>使</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他</a:t>
            </a:r>
            <a:r>
              <a:rPr lang="zh-TW" altLang="en-US" sz="4000" b="1" i="0" dirty="0">
                <a:solidFill>
                  <a:srgbClr val="000000"/>
                </a:solidFill>
                <a:effectLst/>
                <a:latin typeface="SimSun" panose="02010600030101010101" pitchFamily="2" charset="-122"/>
                <a:ea typeface="SimSun" panose="02010600030101010101" pitchFamily="2" charset="-122"/>
              </a:rPr>
              <a:t>為教會做</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萬有之首</a:t>
            </a:r>
            <a:r>
              <a:rPr lang="zh-TW" altLang="en-US" sz="4000" b="1" i="0" dirty="0">
                <a:solidFill>
                  <a:srgbClr val="000000"/>
                </a:solidFill>
                <a:effectLst/>
                <a:latin typeface="SimSun" panose="02010600030101010101" pitchFamily="2" charset="-122"/>
                <a:ea typeface="SimSun" panose="02010600030101010101" pitchFamily="2" charset="-122"/>
              </a:rPr>
              <a:t>。 </a:t>
            </a:r>
            <a:endParaRPr lang="en-US" altLang="zh-TW" sz="4000" b="1" i="0" dirty="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i="0" baseline="30000" dirty="0">
                <a:solidFill>
                  <a:srgbClr val="000000"/>
                </a:solidFill>
                <a:effectLst/>
                <a:latin typeface="SimSun" panose="02010600030101010101" pitchFamily="2" charset="-122"/>
                <a:ea typeface="SimSun" panose="02010600030101010101" pitchFamily="2" charset="-122"/>
              </a:rPr>
              <a:t>23                   </a:t>
            </a:r>
            <a:r>
              <a:rPr lang="zh-TW" altLang="en-US" sz="4000" b="1" i="0" dirty="0">
                <a:solidFill>
                  <a:srgbClr val="000000"/>
                </a:solidFill>
                <a:effectLst/>
                <a:latin typeface="SimSun" panose="02010600030101010101" pitchFamily="2" charset="-122"/>
                <a:ea typeface="SimSun" panose="02010600030101010101" pitchFamily="2" charset="-122"/>
              </a:rPr>
              <a:t>教會是</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他</a:t>
            </a:r>
            <a:r>
              <a:rPr lang="zh-TW" altLang="en-US" sz="4000" b="1" i="0" dirty="0">
                <a:solidFill>
                  <a:srgbClr val="000000"/>
                </a:solidFill>
                <a:effectLst/>
                <a:latin typeface="SimSun" panose="02010600030101010101" pitchFamily="2" charset="-122"/>
                <a:ea typeface="SimSun" panose="02010600030101010101" pitchFamily="2" charset="-122"/>
              </a:rPr>
              <a:t>的身體，</a:t>
            </a:r>
            <a:endParaRPr lang="en-US" altLang="zh-TW" sz="4000" b="1" i="0" dirty="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dirty="0">
                <a:solidFill>
                  <a:srgbClr val="000000"/>
                </a:solidFill>
                <a:latin typeface="SimSun" panose="02010600030101010101" pitchFamily="2" charset="-122"/>
                <a:ea typeface="SimSun" panose="02010600030101010101" pitchFamily="2" charset="-122"/>
              </a:rPr>
              <a:t>			       </a:t>
            </a:r>
            <a:r>
              <a:rPr lang="zh-TW" altLang="en-US" sz="4000" b="1" i="0" dirty="0">
                <a:solidFill>
                  <a:srgbClr val="000000"/>
                </a:solidFill>
                <a:effectLst/>
                <a:latin typeface="SimSun" panose="02010600030101010101" pitchFamily="2" charset="-122"/>
                <a:ea typeface="SimSun" panose="02010600030101010101" pitchFamily="2" charset="-122"/>
              </a:rPr>
              <a:t>是那充滿萬有</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者</a:t>
            </a:r>
            <a:r>
              <a:rPr lang="zh-TW" altLang="en-US" sz="4000" b="1" i="0" dirty="0">
                <a:solidFill>
                  <a:srgbClr val="000000"/>
                </a:solidFill>
                <a:effectLst/>
                <a:latin typeface="SimSun" panose="02010600030101010101" pitchFamily="2" charset="-122"/>
                <a:ea typeface="SimSun" panose="02010600030101010101" pitchFamily="2" charset="-122"/>
              </a:rPr>
              <a:t>所充滿的。</a:t>
            </a:r>
            <a:endParaRPr lang="en-US" sz="40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261072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3" name="TextBox 2">
            <a:extLst>
              <a:ext uri="{FF2B5EF4-FFF2-40B4-BE49-F238E27FC236}">
                <a16:creationId xmlns:a16="http://schemas.microsoft.com/office/drawing/2014/main" id="{5AA5732A-0D6A-C293-3319-8752BD935F9F}"/>
              </a:ext>
            </a:extLst>
          </p:cNvPr>
          <p:cNvSpPr txBox="1"/>
          <p:nvPr/>
        </p:nvSpPr>
        <p:spPr>
          <a:xfrm>
            <a:off x="635000" y="640823"/>
            <a:ext cx="3418659" cy="558314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zh-CN" altLang="en-US" sz="4400" b="1" i="0" u="none" strike="noStrike" kern="1200" cap="none" spc="0" normalizeH="0" baseline="0" noProof="0" dirty="0">
                <a:ln>
                  <a:noFill/>
                </a:ln>
                <a:solidFill>
                  <a:srgbClr val="000000"/>
                </a:solidFill>
                <a:effectLst/>
                <a:uLnTx/>
                <a:uFillTx/>
                <a:latin typeface="Modern Love"/>
                <a:ea typeface="+mn-ea"/>
                <a:cs typeface="+mn-cs"/>
              </a:rPr>
              <a:t>何等浩大的能力：</a:t>
            </a:r>
            <a:endParaRPr kumimoji="0" lang="en-US" altLang="zh-CN" sz="4400" b="1" i="0" u="none" strike="noStrike" kern="1200" cap="none" spc="0" normalizeH="0" baseline="0" noProof="0" dirty="0">
              <a:ln>
                <a:noFill/>
              </a:ln>
              <a:solidFill>
                <a:srgbClr val="000000"/>
              </a:solidFill>
              <a:effectLst/>
              <a:uLnTx/>
              <a:uFillTx/>
              <a:latin typeface="Modern Love"/>
              <a:ea typeface="+mn-ea"/>
              <a:cs typeface="+mn-cs"/>
            </a:endParaRPr>
          </a:p>
          <a:p>
            <a:pPr marL="0" marR="0" lvl="0" indent="0" algn="l" defTabSz="914400" rtl="0" eaLnBrk="1" fontAlgn="auto" latinLnBrk="0" hangingPunct="1">
              <a:lnSpc>
                <a:spcPct val="100000"/>
              </a:lnSpc>
              <a:spcBef>
                <a:spcPct val="0"/>
              </a:spcBef>
              <a:spcAft>
                <a:spcPts val="600"/>
              </a:spcAft>
              <a:buClrTx/>
              <a:buSzTx/>
              <a:buFontTx/>
              <a:buNone/>
              <a:tabLst/>
              <a:defRPr/>
            </a:pPr>
            <a:r>
              <a:rPr kumimoji="0" lang="zh-CN" altLang="en-US" sz="4400" b="1" i="0" u="none" strike="noStrike" kern="1200" cap="none" spc="0" normalizeH="0" baseline="0" noProof="0" dirty="0">
                <a:ln>
                  <a:noFill/>
                </a:ln>
                <a:solidFill>
                  <a:srgbClr val="000000"/>
                </a:solidFill>
                <a:effectLst/>
                <a:uLnTx/>
                <a:uFillTx/>
                <a:latin typeface="Modern Love"/>
                <a:ea typeface="+mn-ea"/>
                <a:cs typeface="+mn-cs"/>
              </a:rPr>
              <a:t>在基督身上的大能大力</a:t>
            </a:r>
            <a:endParaRPr kumimoji="0" lang="en-US" altLang="zh-CN" sz="4400" b="1" i="0" u="none" strike="noStrike" kern="1200" cap="none" spc="0" normalizeH="0" baseline="0" noProof="0" dirty="0">
              <a:ln>
                <a:noFill/>
              </a:ln>
              <a:solidFill>
                <a:srgbClr val="000000"/>
              </a:solidFill>
              <a:effectLst/>
              <a:uLnTx/>
              <a:uFillTx/>
              <a:latin typeface="Modern Love"/>
              <a:ea typeface="+mn-ea"/>
              <a:cs typeface="+mn-cs"/>
            </a:endParaRPr>
          </a:p>
        </p:txBody>
      </p:sp>
      <p:sp>
        <p:nvSpPr>
          <p:cNvPr id="16"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4992" y="1557877"/>
            <a:ext cx="18288" cy="3749040"/>
          </a:xfrm>
          <a:custGeom>
            <a:avLst/>
            <a:gdLst>
              <a:gd name="csX0" fmla="*/ 0 w 18288"/>
              <a:gd name="csY0" fmla="*/ 0 h 3749040"/>
              <a:gd name="csX1" fmla="*/ 18288 w 18288"/>
              <a:gd name="csY1" fmla="*/ 0 h 3749040"/>
              <a:gd name="csX2" fmla="*/ 18288 w 18288"/>
              <a:gd name="csY2" fmla="*/ 662330 h 3749040"/>
              <a:gd name="csX3" fmla="*/ 18288 w 18288"/>
              <a:gd name="csY3" fmla="*/ 1174699 h 3749040"/>
              <a:gd name="csX4" fmla="*/ 18288 w 18288"/>
              <a:gd name="csY4" fmla="*/ 1724558 h 3749040"/>
              <a:gd name="csX5" fmla="*/ 18288 w 18288"/>
              <a:gd name="csY5" fmla="*/ 2424379 h 3749040"/>
              <a:gd name="csX6" fmla="*/ 18288 w 18288"/>
              <a:gd name="csY6" fmla="*/ 3049219 h 3749040"/>
              <a:gd name="csX7" fmla="*/ 18288 w 18288"/>
              <a:gd name="csY7" fmla="*/ 3749040 h 3749040"/>
              <a:gd name="csX8" fmla="*/ 0 w 18288"/>
              <a:gd name="csY8" fmla="*/ 3749040 h 3749040"/>
              <a:gd name="csX9" fmla="*/ 0 w 18288"/>
              <a:gd name="csY9" fmla="*/ 3236671 h 3749040"/>
              <a:gd name="csX10" fmla="*/ 0 w 18288"/>
              <a:gd name="csY10" fmla="*/ 2536850 h 3749040"/>
              <a:gd name="csX11" fmla="*/ 0 w 18288"/>
              <a:gd name="csY11" fmla="*/ 1874520 h 3749040"/>
              <a:gd name="csX12" fmla="*/ 0 w 18288"/>
              <a:gd name="csY12" fmla="*/ 1362151 h 3749040"/>
              <a:gd name="csX13" fmla="*/ 0 w 18288"/>
              <a:gd name="csY13" fmla="*/ 774802 h 3749040"/>
              <a:gd name="csX14" fmla="*/ 0 w 18288"/>
              <a:gd name="csY14" fmla="*/ 0 h 374904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18288" h="3749040" fill="none" extrusionOk="0">
                <a:moveTo>
                  <a:pt x="0" y="0"/>
                </a:moveTo>
                <a:cubicBezTo>
                  <a:pt x="8690" y="407"/>
                  <a:pt x="14141" y="154"/>
                  <a:pt x="18288" y="0"/>
                </a:cubicBezTo>
                <a:cubicBezTo>
                  <a:pt x="34838" y="143586"/>
                  <a:pt x="-11860" y="333097"/>
                  <a:pt x="18288" y="662330"/>
                </a:cubicBezTo>
                <a:cubicBezTo>
                  <a:pt x="48436" y="991563"/>
                  <a:pt x="32813" y="1046681"/>
                  <a:pt x="18288" y="1174699"/>
                </a:cubicBezTo>
                <a:cubicBezTo>
                  <a:pt x="3763" y="1302717"/>
                  <a:pt x="40974" y="1467838"/>
                  <a:pt x="18288" y="1724558"/>
                </a:cubicBezTo>
                <a:cubicBezTo>
                  <a:pt x="-4398" y="1981278"/>
                  <a:pt x="36650" y="2215729"/>
                  <a:pt x="18288" y="2424379"/>
                </a:cubicBezTo>
                <a:cubicBezTo>
                  <a:pt x="-74" y="2633029"/>
                  <a:pt x="-9881" y="2874703"/>
                  <a:pt x="18288" y="3049219"/>
                </a:cubicBezTo>
                <a:cubicBezTo>
                  <a:pt x="46457" y="3223735"/>
                  <a:pt x="4078" y="3453850"/>
                  <a:pt x="18288" y="3749040"/>
                </a:cubicBezTo>
                <a:cubicBezTo>
                  <a:pt x="14465" y="3749751"/>
                  <a:pt x="7675" y="3748271"/>
                  <a:pt x="0" y="3749040"/>
                </a:cubicBezTo>
                <a:cubicBezTo>
                  <a:pt x="19669" y="3507959"/>
                  <a:pt x="-9883" y="3339386"/>
                  <a:pt x="0" y="3236671"/>
                </a:cubicBezTo>
                <a:cubicBezTo>
                  <a:pt x="9883" y="3133956"/>
                  <a:pt x="26871" y="2857214"/>
                  <a:pt x="0" y="2536850"/>
                </a:cubicBezTo>
                <a:cubicBezTo>
                  <a:pt x="-26871" y="2216486"/>
                  <a:pt x="4790" y="2156616"/>
                  <a:pt x="0" y="1874520"/>
                </a:cubicBezTo>
                <a:cubicBezTo>
                  <a:pt x="-4790" y="1592424"/>
                  <a:pt x="-3117" y="1558688"/>
                  <a:pt x="0" y="1362151"/>
                </a:cubicBezTo>
                <a:cubicBezTo>
                  <a:pt x="3117" y="1165614"/>
                  <a:pt x="16802" y="1045125"/>
                  <a:pt x="0" y="774802"/>
                </a:cubicBezTo>
                <a:cubicBezTo>
                  <a:pt x="-16802" y="504479"/>
                  <a:pt x="-29640" y="377701"/>
                  <a:pt x="0" y="0"/>
                </a:cubicBezTo>
                <a:close/>
              </a:path>
              <a:path w="18288" h="3749040" stroke="0" extrusionOk="0">
                <a:moveTo>
                  <a:pt x="0" y="0"/>
                </a:moveTo>
                <a:cubicBezTo>
                  <a:pt x="5341" y="9"/>
                  <a:pt x="11148" y="-611"/>
                  <a:pt x="18288" y="0"/>
                </a:cubicBezTo>
                <a:cubicBezTo>
                  <a:pt x="33352" y="227288"/>
                  <a:pt x="30894" y="278824"/>
                  <a:pt x="18288" y="512369"/>
                </a:cubicBezTo>
                <a:cubicBezTo>
                  <a:pt x="5682" y="745914"/>
                  <a:pt x="53060" y="998220"/>
                  <a:pt x="18288" y="1212190"/>
                </a:cubicBezTo>
                <a:cubicBezTo>
                  <a:pt x="-16484" y="1426160"/>
                  <a:pt x="35474" y="1585099"/>
                  <a:pt x="18288" y="1837030"/>
                </a:cubicBezTo>
                <a:cubicBezTo>
                  <a:pt x="1102" y="2088961"/>
                  <a:pt x="16704" y="2251948"/>
                  <a:pt x="18288" y="2386889"/>
                </a:cubicBezTo>
                <a:cubicBezTo>
                  <a:pt x="19872" y="2521830"/>
                  <a:pt x="5902" y="2679005"/>
                  <a:pt x="18288" y="2936748"/>
                </a:cubicBezTo>
                <a:cubicBezTo>
                  <a:pt x="30674" y="3194491"/>
                  <a:pt x="13809" y="3416052"/>
                  <a:pt x="18288" y="3749040"/>
                </a:cubicBezTo>
                <a:cubicBezTo>
                  <a:pt x="9729" y="3749861"/>
                  <a:pt x="3965" y="3749683"/>
                  <a:pt x="0" y="3749040"/>
                </a:cubicBezTo>
                <a:cubicBezTo>
                  <a:pt x="-10152" y="3632102"/>
                  <a:pt x="-5013" y="3340136"/>
                  <a:pt x="0" y="3236671"/>
                </a:cubicBezTo>
                <a:cubicBezTo>
                  <a:pt x="5013" y="3133206"/>
                  <a:pt x="-27249" y="2814766"/>
                  <a:pt x="0" y="2649322"/>
                </a:cubicBezTo>
                <a:cubicBezTo>
                  <a:pt x="27249" y="2483878"/>
                  <a:pt x="8506" y="2308131"/>
                  <a:pt x="0" y="2061972"/>
                </a:cubicBezTo>
                <a:cubicBezTo>
                  <a:pt x="-8506" y="1815813"/>
                  <a:pt x="-14267" y="1574470"/>
                  <a:pt x="0" y="1399642"/>
                </a:cubicBezTo>
                <a:cubicBezTo>
                  <a:pt x="14267" y="1224814"/>
                  <a:pt x="-24839" y="1011862"/>
                  <a:pt x="0" y="812292"/>
                </a:cubicBezTo>
                <a:cubicBezTo>
                  <a:pt x="24839" y="612722"/>
                  <a:pt x="20220" y="372179"/>
                  <a:pt x="0" y="0"/>
                </a:cubicBezTo>
                <a:close/>
              </a:path>
            </a:pathLst>
          </a:custGeom>
          <a:solidFill>
            <a:srgbClr val="75AF1F"/>
          </a:solidFill>
          <a:ln w="34925">
            <a:solidFill>
              <a:srgbClr val="75AF1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graphicFrame>
        <p:nvGraphicFramePr>
          <p:cNvPr id="9" name="Content Placeholder 4">
            <a:extLst>
              <a:ext uri="{FF2B5EF4-FFF2-40B4-BE49-F238E27FC236}">
                <a16:creationId xmlns:a16="http://schemas.microsoft.com/office/drawing/2014/main" id="{211B2245-24F7-D550-D24A-DF259F54FAEF}"/>
              </a:ext>
            </a:extLst>
          </p:cNvPr>
          <p:cNvGraphicFramePr>
            <a:graphicFrameLocks noGrp="1"/>
          </p:cNvGraphicFramePr>
          <p:nvPr>
            <p:ph idx="1"/>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2047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2" name="Title 1">
            <a:extLst>
              <a:ext uri="{FF2B5EF4-FFF2-40B4-BE49-F238E27FC236}">
                <a16:creationId xmlns:a16="http://schemas.microsoft.com/office/drawing/2014/main" id="{88794ED4-1559-30CF-FB0E-DFF82F2AE5E0}"/>
              </a:ext>
            </a:extLst>
          </p:cNvPr>
          <p:cNvSpPr>
            <a:spLocks noGrp="1"/>
          </p:cNvSpPr>
          <p:nvPr>
            <p:ph type="title"/>
          </p:nvPr>
        </p:nvSpPr>
        <p:spPr>
          <a:xfrm>
            <a:off x="630936" y="403376"/>
            <a:ext cx="5825848" cy="1718032"/>
          </a:xfrm>
        </p:spPr>
        <p:txBody>
          <a:bodyPr anchor="b">
            <a:normAutofit/>
          </a:bodyPr>
          <a:lstStyle/>
          <a:p>
            <a:pPr>
              <a:lnSpc>
                <a:spcPct val="90000"/>
              </a:lnSpc>
            </a:pPr>
            <a:r>
              <a:rPr lang="zh-CN" altLang="en-US" sz="4400" b="1" dirty="0">
                <a:latin typeface="SimSun" panose="02010600030101010101" pitchFamily="2" charset="-122"/>
                <a:ea typeface="SimSun" panose="02010600030101010101" pitchFamily="2" charset="-122"/>
              </a:rPr>
              <a:t>求：智慧和啓示的靈</a:t>
            </a:r>
            <a:br>
              <a:rPr lang="en-US" altLang="zh-CN" sz="3900" b="1" dirty="0">
                <a:latin typeface="SimSun" panose="02010600030101010101" pitchFamily="2" charset="-122"/>
                <a:ea typeface="SimSun" panose="02010600030101010101" pitchFamily="2" charset="-122"/>
              </a:rPr>
            </a:br>
            <a:r>
              <a:rPr lang="en-US" altLang="zh-CN" sz="3900" b="1" dirty="0">
                <a:latin typeface="SimSun" panose="02010600030101010101" pitchFamily="2" charset="-122"/>
                <a:ea typeface="SimSun" panose="02010600030101010101" pitchFamily="2" charset="-122"/>
              </a:rPr>
              <a:t>	</a:t>
            </a:r>
            <a:r>
              <a:rPr lang="en-US" altLang="zh-CN" sz="4000" b="1" dirty="0">
                <a:latin typeface="SimSun" panose="02010600030101010101" pitchFamily="2" charset="-122"/>
                <a:ea typeface="SimSun" panose="02010600030101010101" pitchFamily="2" charset="-122"/>
              </a:rPr>
              <a:t>-</a:t>
            </a:r>
            <a:r>
              <a:rPr lang="zh-CN" altLang="en-US" sz="4000" b="1" dirty="0">
                <a:latin typeface="SimSun" panose="02010600030101010101" pitchFamily="2" charset="-122"/>
                <a:ea typeface="SimSun" panose="02010600030101010101" pitchFamily="2" charset="-122"/>
              </a:rPr>
              <a:t>真知道祂</a:t>
            </a:r>
            <a:endParaRPr lang="en-US" sz="3900" b="1" dirty="0">
              <a:latin typeface="SimSun" panose="02010600030101010101" pitchFamily="2" charset="-122"/>
              <a:ea typeface="SimSun" panose="02010600030101010101" pitchFamily="2" charset="-122"/>
            </a:endParaRPr>
          </a:p>
        </p:txBody>
      </p:sp>
      <p:sp>
        <p:nvSpPr>
          <p:cNvPr id="12"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sX0" fmla="*/ 0 w 4114800"/>
              <a:gd name="csY0" fmla="*/ 0 h 18288"/>
              <a:gd name="csX1" fmla="*/ 768096 w 4114800"/>
              <a:gd name="csY1" fmla="*/ 0 h 18288"/>
              <a:gd name="csX2" fmla="*/ 1495044 w 4114800"/>
              <a:gd name="csY2" fmla="*/ 0 h 18288"/>
              <a:gd name="csX3" fmla="*/ 2221992 w 4114800"/>
              <a:gd name="csY3" fmla="*/ 0 h 18288"/>
              <a:gd name="csX4" fmla="*/ 2784348 w 4114800"/>
              <a:gd name="csY4" fmla="*/ 0 h 18288"/>
              <a:gd name="csX5" fmla="*/ 3387852 w 4114800"/>
              <a:gd name="csY5" fmla="*/ 0 h 18288"/>
              <a:gd name="csX6" fmla="*/ 4114800 w 4114800"/>
              <a:gd name="csY6" fmla="*/ 0 h 18288"/>
              <a:gd name="csX7" fmla="*/ 4114800 w 4114800"/>
              <a:gd name="csY7" fmla="*/ 18288 h 18288"/>
              <a:gd name="csX8" fmla="*/ 3429000 w 4114800"/>
              <a:gd name="csY8" fmla="*/ 18288 h 18288"/>
              <a:gd name="csX9" fmla="*/ 2866644 w 4114800"/>
              <a:gd name="csY9" fmla="*/ 18288 h 18288"/>
              <a:gd name="csX10" fmla="*/ 2304288 w 4114800"/>
              <a:gd name="csY10" fmla="*/ 18288 h 18288"/>
              <a:gd name="csX11" fmla="*/ 1577340 w 4114800"/>
              <a:gd name="csY11" fmla="*/ 18288 h 18288"/>
              <a:gd name="csX12" fmla="*/ 973836 w 4114800"/>
              <a:gd name="csY12" fmla="*/ 18288 h 18288"/>
              <a:gd name="csX13" fmla="*/ 0 w 4114800"/>
              <a:gd name="csY13" fmla="*/ 18288 h 18288"/>
              <a:gd name="csX14" fmla="*/ 0 w 411480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75AF1F"/>
          </a:solidFill>
          <a:ln w="38100" cap="rnd">
            <a:solidFill>
              <a:srgbClr val="75AF1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3" name="Content Placeholder 2">
            <a:extLst>
              <a:ext uri="{FF2B5EF4-FFF2-40B4-BE49-F238E27FC236}">
                <a16:creationId xmlns:a16="http://schemas.microsoft.com/office/drawing/2014/main" id="{06029BB0-D8AA-E700-6D16-9F8F3B4595B8}"/>
              </a:ext>
            </a:extLst>
          </p:cNvPr>
          <p:cNvSpPr>
            <a:spLocks noGrp="1"/>
          </p:cNvSpPr>
          <p:nvPr>
            <p:ph idx="1"/>
          </p:nvPr>
        </p:nvSpPr>
        <p:spPr>
          <a:xfrm>
            <a:off x="630935" y="2660904"/>
            <a:ext cx="6011741" cy="3940848"/>
          </a:xfrm>
        </p:spPr>
        <p:txBody>
          <a:bodyPr anchor="t">
            <a:normAutofit/>
          </a:bodyPr>
          <a:lstStyle/>
          <a:p>
            <a:pPr marL="0" indent="0">
              <a:buNone/>
            </a:pPr>
            <a:r>
              <a:rPr lang="zh-CN" altLang="en-US" sz="4400" b="1" dirty="0">
                <a:latin typeface="SimSun" panose="02010600030101010101" pitchFamily="2" charset="-122"/>
                <a:ea typeface="SimSun" panose="02010600030101010101" pitchFamily="2" charset="-122"/>
              </a:rPr>
              <a:t>求：照明心中的眼睛</a:t>
            </a:r>
            <a:endParaRPr lang="en-US" altLang="zh-CN" sz="4400" b="1" dirty="0">
              <a:latin typeface="SimSun" panose="02010600030101010101" pitchFamily="2" charset="-122"/>
              <a:ea typeface="SimSun" panose="02010600030101010101" pitchFamily="2" charset="-122"/>
            </a:endParaRPr>
          </a:p>
          <a:p>
            <a:pPr marL="0" indent="0">
              <a:buNone/>
            </a:pPr>
            <a:r>
              <a:rPr lang="en-US" sz="4000" b="1" dirty="0">
                <a:latin typeface="SimSun" panose="02010600030101010101" pitchFamily="2" charset="-122"/>
                <a:ea typeface="SimSun" panose="02010600030101010101" pitchFamily="2" charset="-122"/>
              </a:rPr>
              <a:t>	-</a:t>
            </a:r>
            <a:r>
              <a:rPr lang="zh-CN" altLang="en-US" sz="4000" b="1" dirty="0">
                <a:latin typeface="SimSun" panose="02010600030101010101" pitchFamily="2" charset="-122"/>
                <a:ea typeface="SimSun" panose="02010600030101010101" pitchFamily="2" charset="-122"/>
              </a:rPr>
              <a:t>知道恩召的何等指望</a:t>
            </a:r>
            <a:endParaRPr lang="en-US" altLang="zh-CN" sz="4000" b="1" dirty="0">
              <a:latin typeface="SimSun" panose="02010600030101010101" pitchFamily="2" charset="-122"/>
              <a:ea typeface="SimSun" panose="02010600030101010101" pitchFamily="2" charset="-122"/>
            </a:endParaRPr>
          </a:p>
          <a:p>
            <a:pPr marL="0" indent="0">
              <a:buNone/>
            </a:pPr>
            <a:r>
              <a:rPr lang="en-US" altLang="zh-CN" sz="4000" b="1" dirty="0">
                <a:latin typeface="SimSun" panose="02010600030101010101" pitchFamily="2" charset="-122"/>
                <a:ea typeface="SimSun" panose="02010600030101010101" pitchFamily="2" charset="-122"/>
              </a:rPr>
              <a:t>	-</a:t>
            </a:r>
            <a:r>
              <a:rPr lang="zh-TW" altLang="en-US" sz="4000" b="1" dirty="0">
                <a:latin typeface="SimSun" panose="02010600030101010101" pitchFamily="2" charset="-122"/>
                <a:ea typeface="SimSun" panose="02010600030101010101" pitchFamily="2" charset="-122"/>
              </a:rPr>
              <a:t>知道基業的何等豐盛</a:t>
            </a:r>
            <a:endParaRPr lang="en-US" altLang="zh-TW" sz="4000" b="1" dirty="0">
              <a:latin typeface="SimSun" panose="02010600030101010101" pitchFamily="2" charset="-122"/>
              <a:ea typeface="SimSun" panose="02010600030101010101" pitchFamily="2" charset="-122"/>
            </a:endParaRPr>
          </a:p>
          <a:p>
            <a:pPr marL="0" indent="0">
              <a:buNone/>
            </a:pPr>
            <a:r>
              <a:rPr lang="en-US" altLang="zh-TW" sz="4000" b="1" dirty="0">
                <a:latin typeface="SimSun" panose="02010600030101010101" pitchFamily="2" charset="-122"/>
                <a:ea typeface="SimSun" panose="02010600030101010101" pitchFamily="2" charset="-122"/>
              </a:rPr>
              <a:t>	-</a:t>
            </a:r>
            <a:r>
              <a:rPr lang="zh-CN" altLang="en-US" sz="4000" b="1" dirty="0">
                <a:latin typeface="SimSun" panose="02010600030101010101" pitchFamily="2" charset="-122"/>
                <a:ea typeface="SimSun" panose="02010600030101010101" pitchFamily="2" charset="-122"/>
              </a:rPr>
              <a:t>知道能力的何等浩大</a:t>
            </a:r>
          </a:p>
          <a:p>
            <a:pPr marL="0" indent="0">
              <a:buNone/>
            </a:pPr>
            <a:endParaRPr lang="zh-TW" altLang="en-US" sz="4000" b="1" dirty="0">
              <a:latin typeface="SimSun" panose="02010600030101010101" pitchFamily="2" charset="-122"/>
              <a:ea typeface="SimSun" panose="02010600030101010101" pitchFamily="2" charset="-122"/>
            </a:endParaRPr>
          </a:p>
          <a:p>
            <a:pPr marL="0" indent="0">
              <a:buNone/>
            </a:pPr>
            <a:endParaRPr lang="zh-CN" altLang="en-US" sz="4000" b="1" dirty="0">
              <a:latin typeface="SimSun" panose="02010600030101010101" pitchFamily="2" charset="-122"/>
              <a:ea typeface="SimSun" panose="02010600030101010101" pitchFamily="2" charset="-122"/>
            </a:endParaRPr>
          </a:p>
          <a:p>
            <a:pPr marL="0" indent="0">
              <a:buNone/>
            </a:pPr>
            <a:endParaRPr lang="en-US" sz="4000" b="1" dirty="0">
              <a:latin typeface="SimSun" panose="02010600030101010101" pitchFamily="2" charset="-122"/>
              <a:ea typeface="SimSun" panose="02010600030101010101" pitchFamily="2" charset="-122"/>
            </a:endParaRPr>
          </a:p>
        </p:txBody>
      </p:sp>
      <mc:AlternateContent xmlns:mc="http://schemas.openxmlformats.org/markup-compatibility/2006" xmlns:p14="http://schemas.microsoft.com/office/powerpoint/2010/main">
        <mc:Choice Requires="p14">
          <p:contentPart p14:bwMode="auto" r:id="rId2">
            <p14:nvContentPartPr>
              <p14: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7" name="Graphic 6" descr="Eye">
            <a:extLst>
              <a:ext uri="{FF2B5EF4-FFF2-40B4-BE49-F238E27FC236}">
                <a16:creationId xmlns:a16="http://schemas.microsoft.com/office/drawing/2014/main" id="{77E7F8DD-5E0C-23B6-BBC2-3769E4F0DB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0" y="699516"/>
            <a:ext cx="5458968" cy="5458968"/>
          </a:xfrm>
          <a:prstGeom prst="rect">
            <a:avLst/>
          </a:prstGeom>
        </p:spPr>
      </p:pic>
    </p:spTree>
    <p:extLst>
      <p:ext uri="{BB962C8B-B14F-4D97-AF65-F5344CB8AC3E}">
        <p14:creationId xmlns:p14="http://schemas.microsoft.com/office/powerpoint/2010/main" val="2388561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99D2C73-08B0-4F6B-A8E9-4651E6BDB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68DB88C-7EF2-487C-85D1-848F61F13E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0620E954-5F12-2160-D1F5-E536DE4393F8}"/>
              </a:ext>
            </a:extLst>
          </p:cNvPr>
          <p:cNvPicPr>
            <a:picLocks noChangeAspect="1"/>
          </p:cNvPicPr>
          <p:nvPr/>
        </p:nvPicPr>
        <p:blipFill>
          <a:blip r:embed="rId2" cstate="email">
            <a:extLst>
              <a:ext uri="{28A0092B-C50C-407E-A947-70E740481C1C}">
                <a14:useLocalDpi xmlns:a14="http://schemas.microsoft.com/office/drawing/2010/main"/>
              </a:ext>
            </a:extLst>
          </a:blip>
          <a:srcRect r="2" b="7965"/>
          <a:stretch>
            <a:fillRect/>
          </a:stretch>
        </p:blipFill>
        <p:spPr>
          <a:xfrm>
            <a:off x="6160438" y="643467"/>
            <a:ext cx="5372099" cy="5571066"/>
          </a:xfrm>
          <a:prstGeom prst="rect">
            <a:avLst/>
          </a:prstGeom>
        </p:spPr>
      </p:pic>
      <p:pic>
        <p:nvPicPr>
          <p:cNvPr id="7" name="Picture 6">
            <a:extLst>
              <a:ext uri="{FF2B5EF4-FFF2-40B4-BE49-F238E27FC236}">
                <a16:creationId xmlns:a16="http://schemas.microsoft.com/office/drawing/2014/main" id="{21E64448-76B8-ED4E-5010-2A5C1BA0E313}"/>
              </a:ext>
            </a:extLst>
          </p:cNvPr>
          <p:cNvPicPr>
            <a:picLocks noChangeAspect="1"/>
          </p:cNvPicPr>
          <p:nvPr/>
        </p:nvPicPr>
        <p:blipFill>
          <a:blip r:embed="rId3" cstate="email">
            <a:extLst>
              <a:ext uri="{28A0092B-C50C-407E-A947-70E740481C1C}">
                <a14:useLocalDpi xmlns:a14="http://schemas.microsoft.com/office/drawing/2010/main"/>
              </a:ext>
            </a:extLst>
          </a:blip>
          <a:srcRect t="7358" r="-1" b="345"/>
          <a:stretch>
            <a:fillRect/>
          </a:stretch>
        </p:blipFill>
        <p:spPr>
          <a:xfrm>
            <a:off x="605888" y="643467"/>
            <a:ext cx="5372100" cy="5571066"/>
          </a:xfrm>
          <a:prstGeom prst="rect">
            <a:avLst/>
          </a:prstGeom>
        </p:spPr>
      </p:pic>
    </p:spTree>
    <p:extLst>
      <p:ext uri="{BB962C8B-B14F-4D97-AF65-F5344CB8AC3E}">
        <p14:creationId xmlns:p14="http://schemas.microsoft.com/office/powerpoint/2010/main" val="47829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4EB0-8B7B-AB45-F729-8B0FCE8DA2C8}"/>
              </a:ext>
            </a:extLst>
          </p:cNvPr>
          <p:cNvSpPr>
            <a:spLocks noGrp="1"/>
          </p:cNvSpPr>
          <p:nvPr>
            <p:ph type="title"/>
          </p:nvPr>
        </p:nvSpPr>
        <p:spPr/>
        <p:txBody>
          <a:bodyPr/>
          <a:lstStyle/>
          <a:p>
            <a:r>
              <a:rPr lang="zh-CN" altLang="en-US" dirty="0"/>
              <a:t>討論分享問題：</a:t>
            </a:r>
            <a:endParaRPr lang="en-US" dirty="0"/>
          </a:p>
        </p:txBody>
      </p:sp>
      <p:sp>
        <p:nvSpPr>
          <p:cNvPr id="3" name="Content Placeholder 2">
            <a:extLst>
              <a:ext uri="{FF2B5EF4-FFF2-40B4-BE49-F238E27FC236}">
                <a16:creationId xmlns:a16="http://schemas.microsoft.com/office/drawing/2014/main" id="{6E8CB5EE-88F8-AB67-A82F-7D2AA0BB4BA7}"/>
              </a:ext>
            </a:extLst>
          </p:cNvPr>
          <p:cNvSpPr>
            <a:spLocks noGrp="1"/>
          </p:cNvSpPr>
          <p:nvPr>
            <p:ph idx="1"/>
          </p:nvPr>
        </p:nvSpPr>
        <p:spPr>
          <a:xfrm>
            <a:off x="838200" y="1929383"/>
            <a:ext cx="10515600" cy="4856427"/>
          </a:xfrm>
        </p:spPr>
        <p:txBody>
          <a:bodyPr>
            <a:normAutofit/>
          </a:bodyPr>
          <a:lstStyle/>
          <a:p>
            <a:pPr marL="0" indent="0">
              <a:buNone/>
            </a:pPr>
            <a:r>
              <a:rPr lang="en-US" sz="3200" b="1" dirty="0">
                <a:latin typeface="SimSun" panose="02010600030101010101" pitchFamily="2" charset="-122"/>
                <a:ea typeface="SimSun" panose="02010600030101010101" pitchFamily="2" charset="-122"/>
              </a:rPr>
              <a:t>1.</a:t>
            </a:r>
            <a:r>
              <a:rPr lang="zh-CN" altLang="en-US" sz="3200" b="1" dirty="0">
                <a:latin typeface="SimSun" panose="02010600030101010101" pitchFamily="2" charset="-122"/>
                <a:ea typeface="SimSun" panose="02010600030101010101" pitchFamily="2" charset="-122"/>
              </a:rPr>
              <a:t>你對一個人（比如你的父母，配偶，儿女，朋友，邻居等）是如何更深的認識？请分享你对他</a:t>
            </a:r>
            <a:r>
              <a:rPr lang="en-US" altLang="zh-CN" sz="3200" b="1" dirty="0">
                <a:latin typeface="SimSun" panose="02010600030101010101" pitchFamily="2" charset="-122"/>
                <a:ea typeface="SimSun" panose="02010600030101010101" pitchFamily="2" charset="-122"/>
              </a:rPr>
              <a:t>/</a:t>
            </a:r>
            <a:r>
              <a:rPr lang="zh-CN" altLang="en-US" sz="3200" b="1" dirty="0">
                <a:latin typeface="SimSun" panose="02010600030101010101" pitchFamily="2" charset="-122"/>
                <a:ea typeface="SimSun" panose="02010600030101010101" pitchFamily="2" charset="-122"/>
              </a:rPr>
              <a:t>她认识的过程。使徒保罗如何让弟兄姐妹更深的认识神？</a:t>
            </a:r>
            <a:endParaRPr lang="en-US" altLang="zh-CN" sz="3200" b="1" dirty="0">
              <a:latin typeface="SimSun" panose="02010600030101010101" pitchFamily="2" charset="-122"/>
              <a:ea typeface="SimSun" panose="02010600030101010101" pitchFamily="2" charset="-122"/>
            </a:endParaRPr>
          </a:p>
          <a:p>
            <a:pPr marL="0" indent="0">
              <a:buNone/>
            </a:pPr>
            <a:r>
              <a:rPr lang="en-US" sz="3200" b="1" dirty="0">
                <a:latin typeface="SimSun" panose="02010600030101010101" pitchFamily="2" charset="-122"/>
                <a:ea typeface="SimSun" panose="02010600030101010101" pitchFamily="2" charset="-122"/>
              </a:rPr>
              <a:t>2.</a:t>
            </a:r>
            <a:r>
              <a:rPr lang="zh-CN" altLang="en-US" sz="3200" b="1" dirty="0">
                <a:latin typeface="SimSun" panose="02010600030101010101" pitchFamily="2" charset="-122"/>
                <a:ea typeface="SimSun" panose="02010600030101010101" pitchFamily="2" charset="-122"/>
              </a:rPr>
              <a:t>請讀以弗所書一</a:t>
            </a:r>
            <a:r>
              <a:rPr lang="en-US" altLang="zh-CN" sz="3200" b="1" dirty="0">
                <a:latin typeface="SimSun" panose="02010600030101010101" pitchFamily="2" charset="-122"/>
                <a:ea typeface="SimSun" panose="02010600030101010101" pitchFamily="2" charset="-122"/>
              </a:rPr>
              <a:t>15-17</a:t>
            </a:r>
          </a:p>
          <a:p>
            <a:pPr marL="0" indent="0">
              <a:buNone/>
            </a:pPr>
            <a:r>
              <a:rPr lang="en-US" altLang="zh-CN" sz="3200" b="1" dirty="0">
                <a:latin typeface="SimSun" panose="02010600030101010101" pitchFamily="2" charset="-122"/>
                <a:ea typeface="SimSun" panose="02010600030101010101" pitchFamily="2" charset="-122"/>
              </a:rPr>
              <a:t>  2.1</a:t>
            </a:r>
            <a:r>
              <a:rPr lang="zh-CN" altLang="en-US" sz="3200" b="1" dirty="0">
                <a:latin typeface="SimSun" panose="02010600030101010101" pitchFamily="2" charset="-122"/>
                <a:ea typeface="SimSun" panose="02010600030101010101" pitchFamily="2" charset="-122"/>
              </a:rPr>
              <a:t>保羅為以弗所的聖徒感謝神什麽？他也爲他們向神禱告什麽？</a:t>
            </a:r>
            <a:endParaRPr lang="en-US" altLang="zh-CN" sz="3200" b="1" dirty="0">
              <a:latin typeface="SimSun" panose="02010600030101010101" pitchFamily="2" charset="-122"/>
              <a:ea typeface="SimSun" panose="02010600030101010101" pitchFamily="2" charset="-122"/>
            </a:endParaRPr>
          </a:p>
          <a:p>
            <a:pPr marL="0" indent="0">
              <a:buNone/>
            </a:pPr>
            <a:r>
              <a:rPr lang="en-US" altLang="zh-CN" sz="3200" b="1" dirty="0">
                <a:latin typeface="SimSun" panose="02010600030101010101" pitchFamily="2" charset="-122"/>
                <a:ea typeface="SimSun" panose="02010600030101010101" pitchFamily="2" charset="-122"/>
              </a:rPr>
              <a:t>  2.2</a:t>
            </a:r>
            <a:r>
              <a:rPr lang="zh-CN" altLang="en-US" sz="3200" b="1" dirty="0">
                <a:latin typeface="SimSun" panose="02010600030101010101" pitchFamily="2" charset="-122"/>
                <a:ea typeface="SimSun" panose="02010600030101010101" pitchFamily="2" charset="-122"/>
              </a:rPr>
              <a:t>你有爲弟兄姐妹感謝神嗎？也有為他們禱告嗎？通常你禱告什麽？有沒有使徒保羅的禱告内容？</a:t>
            </a:r>
            <a:r>
              <a:rPr lang="en-US" altLang="zh-CN" sz="3200" b="1" dirty="0">
                <a:latin typeface="SimSun" panose="02010600030101010101" pitchFamily="2" charset="-122"/>
                <a:ea typeface="SimSun" panose="02010600030101010101" pitchFamily="2" charset="-122"/>
              </a:rPr>
              <a:t> </a:t>
            </a:r>
          </a:p>
        </p:txBody>
      </p:sp>
    </p:spTree>
    <p:extLst>
      <p:ext uri="{BB962C8B-B14F-4D97-AF65-F5344CB8AC3E}">
        <p14:creationId xmlns:p14="http://schemas.microsoft.com/office/powerpoint/2010/main" val="30060257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60A57-5E9B-A6C8-B886-B2B01AF873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25DAF7-8A12-7833-A296-19E9F63613CD}"/>
              </a:ext>
            </a:extLst>
          </p:cNvPr>
          <p:cNvSpPr>
            <a:spLocks noGrp="1"/>
          </p:cNvSpPr>
          <p:nvPr>
            <p:ph type="title"/>
          </p:nvPr>
        </p:nvSpPr>
        <p:spPr/>
        <p:txBody>
          <a:bodyPr/>
          <a:lstStyle/>
          <a:p>
            <a:r>
              <a:rPr lang="zh-CN" altLang="en-US" dirty="0"/>
              <a:t>討論分享問題：</a:t>
            </a:r>
            <a:endParaRPr lang="en-US" dirty="0"/>
          </a:p>
        </p:txBody>
      </p:sp>
      <p:sp>
        <p:nvSpPr>
          <p:cNvPr id="3" name="Content Placeholder 2">
            <a:extLst>
              <a:ext uri="{FF2B5EF4-FFF2-40B4-BE49-F238E27FC236}">
                <a16:creationId xmlns:a16="http://schemas.microsoft.com/office/drawing/2014/main" id="{3B2DFDC1-3D5D-A3D7-D6D5-3342899B489E}"/>
              </a:ext>
            </a:extLst>
          </p:cNvPr>
          <p:cNvSpPr>
            <a:spLocks noGrp="1"/>
          </p:cNvSpPr>
          <p:nvPr>
            <p:ph idx="1"/>
          </p:nvPr>
        </p:nvSpPr>
        <p:spPr>
          <a:xfrm>
            <a:off x="838200" y="1929383"/>
            <a:ext cx="10515600" cy="4856427"/>
          </a:xfrm>
        </p:spPr>
        <p:txBody>
          <a:bodyPr>
            <a:normAutofit lnSpcReduction="10000"/>
          </a:bodyPr>
          <a:lstStyle/>
          <a:p>
            <a:pPr marL="0" indent="0">
              <a:buNone/>
            </a:pPr>
            <a:r>
              <a:rPr lang="en-US" sz="3200" b="1" dirty="0">
                <a:latin typeface="SimSun" panose="02010600030101010101" pitchFamily="2" charset="-122"/>
                <a:ea typeface="SimSun" panose="02010600030101010101" pitchFamily="2" charset="-122"/>
              </a:rPr>
              <a:t>3.</a:t>
            </a:r>
            <a:r>
              <a:rPr lang="zh-CN" altLang="en-US" sz="3200" b="1" dirty="0">
                <a:latin typeface="SimSun" panose="02010600030101010101" pitchFamily="2" charset="-122"/>
                <a:ea typeface="SimSun" panose="02010600030101010101" pitchFamily="2" charset="-122"/>
              </a:rPr>
              <a:t>請讀以弗所書一</a:t>
            </a:r>
            <a:r>
              <a:rPr lang="en-US" altLang="zh-CN" sz="3200" b="1" dirty="0">
                <a:latin typeface="SimSun" panose="02010600030101010101" pitchFamily="2" charset="-122"/>
                <a:ea typeface="SimSun" panose="02010600030101010101" pitchFamily="2" charset="-122"/>
              </a:rPr>
              <a:t>18-19</a:t>
            </a:r>
          </a:p>
          <a:p>
            <a:pPr marL="0" indent="0">
              <a:buNone/>
            </a:pPr>
            <a:r>
              <a:rPr lang="en-US" altLang="zh-CN" sz="3200" b="1" dirty="0">
                <a:latin typeface="SimSun" panose="02010600030101010101" pitchFamily="2" charset="-122"/>
                <a:ea typeface="SimSun" panose="02010600030101010101" pitchFamily="2" charset="-122"/>
              </a:rPr>
              <a:t>  3.1</a:t>
            </a:r>
            <a:r>
              <a:rPr lang="zh-CN" altLang="en-US" sz="3200" b="1" dirty="0">
                <a:latin typeface="SimSun" panose="02010600030101010101" pitchFamily="2" charset="-122"/>
                <a:ea typeface="SimSun" panose="02010600030101010101" pitchFamily="2" charset="-122"/>
              </a:rPr>
              <a:t>保羅為聖徒進一步求什麽？如此求之後有什麽結果？</a:t>
            </a:r>
            <a:endParaRPr lang="en-US" altLang="zh-CN" sz="3200" b="1" dirty="0">
              <a:latin typeface="SimSun" panose="02010600030101010101" pitchFamily="2" charset="-122"/>
              <a:ea typeface="SimSun" panose="02010600030101010101" pitchFamily="2" charset="-122"/>
            </a:endParaRPr>
          </a:p>
          <a:p>
            <a:pPr marL="0" indent="0">
              <a:buNone/>
            </a:pPr>
            <a:r>
              <a:rPr lang="en-US" altLang="zh-CN" sz="3200" b="1" dirty="0">
                <a:latin typeface="SimSun" panose="02010600030101010101" pitchFamily="2" charset="-122"/>
                <a:ea typeface="SimSun" panose="02010600030101010101" pitchFamily="2" charset="-122"/>
              </a:rPr>
              <a:t>  3.2</a:t>
            </a:r>
            <a:r>
              <a:rPr lang="zh-CN" altLang="en-US" sz="3200" b="1" dirty="0">
                <a:latin typeface="SimSun" panose="02010600030101010101" pitchFamily="2" charset="-122"/>
                <a:ea typeface="SimSun" panose="02010600030101010101" pitchFamily="2" charset="-122"/>
              </a:rPr>
              <a:t>你有爲自己和弟兄姐妹如此呼求嗎？ </a:t>
            </a:r>
            <a:endParaRPr lang="en-US" altLang="zh-CN" sz="3200" b="1" dirty="0">
              <a:latin typeface="SimSun" panose="02010600030101010101" pitchFamily="2" charset="-122"/>
              <a:ea typeface="SimSun" panose="02010600030101010101" pitchFamily="2" charset="-122"/>
            </a:endParaRPr>
          </a:p>
          <a:p>
            <a:pPr marL="0" indent="0">
              <a:buNone/>
            </a:pPr>
            <a:r>
              <a:rPr lang="en-US" altLang="zh-CN" sz="3200" b="1" dirty="0">
                <a:latin typeface="SimSun" panose="02010600030101010101" pitchFamily="2" charset="-122"/>
                <a:ea typeface="SimSun" panose="02010600030101010101" pitchFamily="2" charset="-122"/>
              </a:rPr>
              <a:t>  3.3</a:t>
            </a:r>
            <a:r>
              <a:rPr lang="zh-CN" altLang="en-US" sz="3200" b="1" dirty="0">
                <a:latin typeface="SimSun" panose="02010600030101010101" pitchFamily="2" charset="-122"/>
                <a:ea typeface="SimSun" panose="02010600030101010101" pitchFamily="2" charset="-122"/>
              </a:rPr>
              <a:t>爲什麽深知“恩召，基業和能力”這麽重要？</a:t>
            </a:r>
            <a:endParaRPr lang="en-US" altLang="zh-CN" sz="3200" b="1" dirty="0">
              <a:latin typeface="SimSun" panose="02010600030101010101" pitchFamily="2" charset="-122"/>
              <a:ea typeface="SimSun" panose="02010600030101010101" pitchFamily="2" charset="-122"/>
            </a:endParaRPr>
          </a:p>
          <a:p>
            <a:pPr marL="0" indent="0">
              <a:buNone/>
            </a:pPr>
            <a:r>
              <a:rPr lang="en-US" sz="3200" b="1" dirty="0">
                <a:latin typeface="SimSun" panose="02010600030101010101" pitchFamily="2" charset="-122"/>
                <a:ea typeface="SimSun" panose="02010600030101010101" pitchFamily="2" charset="-122"/>
              </a:rPr>
              <a:t>4.</a:t>
            </a:r>
            <a:r>
              <a:rPr lang="zh-CN" altLang="en-US" sz="3200" b="1" dirty="0">
                <a:latin typeface="SimSun" panose="02010600030101010101" pitchFamily="2" charset="-122"/>
                <a:ea typeface="SimSun" panose="02010600030101010101" pitchFamily="2" charset="-122"/>
              </a:rPr>
              <a:t>請讀以弗所書一</a:t>
            </a:r>
            <a:r>
              <a:rPr lang="en-US" altLang="zh-CN" sz="3200" b="1" dirty="0">
                <a:latin typeface="SimSun" panose="02010600030101010101" pitchFamily="2" charset="-122"/>
                <a:ea typeface="SimSun" panose="02010600030101010101" pitchFamily="2" charset="-122"/>
              </a:rPr>
              <a:t>20-23</a:t>
            </a:r>
            <a:r>
              <a:rPr lang="zh-CN" altLang="en-US" sz="3200" b="1" dirty="0">
                <a:latin typeface="SimSun" panose="02010600030101010101" pitchFamily="2" charset="-122"/>
                <a:ea typeface="SimSun" panose="02010600030101010101" pitchFamily="2" charset="-122"/>
              </a:rPr>
              <a:t>浩大的能力是如何在基督身上彰顯出來？與你有什麽關係？</a:t>
            </a:r>
            <a:endParaRPr lang="en-US" altLang="zh-CN" sz="3200" b="1" dirty="0">
              <a:latin typeface="SimSun" panose="02010600030101010101" pitchFamily="2" charset="-122"/>
              <a:ea typeface="SimSun" panose="02010600030101010101" pitchFamily="2" charset="-122"/>
            </a:endParaRPr>
          </a:p>
          <a:p>
            <a:pPr marL="0" indent="0">
              <a:buNone/>
            </a:pPr>
            <a:r>
              <a:rPr lang="en-US" altLang="zh-CN" sz="3200" b="1" dirty="0">
                <a:latin typeface="SimSun" panose="02010600030101010101" pitchFamily="2" charset="-122"/>
                <a:ea typeface="SimSun" panose="02010600030101010101" pitchFamily="2" charset="-122"/>
              </a:rPr>
              <a:t>5.</a:t>
            </a:r>
            <a:r>
              <a:rPr lang="zh-CN" altLang="en-US" sz="3200" b="1" dirty="0">
                <a:latin typeface="SimSun" panose="02010600030101010101" pitchFamily="2" charset="-122"/>
                <a:ea typeface="SimSun" panose="02010600030101010101" pitchFamily="2" charset="-122"/>
              </a:rPr>
              <a:t>讀完這一段經文（一</a:t>
            </a:r>
            <a:r>
              <a:rPr lang="en-US" altLang="zh-CN" sz="3200" b="1" dirty="0">
                <a:latin typeface="SimSun" panose="02010600030101010101" pitchFamily="2" charset="-122"/>
                <a:ea typeface="SimSun" panose="02010600030101010101" pitchFamily="2" charset="-122"/>
              </a:rPr>
              <a:t>15-23</a:t>
            </a:r>
            <a:r>
              <a:rPr lang="zh-CN" altLang="en-US" sz="3200" b="1" dirty="0">
                <a:latin typeface="SimSun" panose="02010600030101010101" pitchFamily="2" charset="-122"/>
                <a:ea typeface="SimSun" panose="02010600030101010101" pitchFamily="2" charset="-122"/>
              </a:rPr>
              <a:t>），你有什麽積極的回應？分享一件你可以在本星期實踐的功課。</a:t>
            </a:r>
            <a:endParaRPr lang="en-US" altLang="zh-CN" sz="32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89140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B73ABABC-039F-4B63-BC4A-FD73F3181CA8}"/>
              </a:ext>
            </a:extLst>
          </p:cNvPr>
          <p:cNvSpPr>
            <a:spLocks noGrp="1"/>
          </p:cNvSpPr>
          <p:nvPr>
            <p:ph type="title"/>
          </p:nvPr>
        </p:nvSpPr>
        <p:spPr>
          <a:xfrm>
            <a:off x="958506" y="674109"/>
            <a:ext cx="10264697" cy="1541456"/>
          </a:xfrm>
        </p:spPr>
        <p:txBody>
          <a:bodyPr>
            <a:normAutofit/>
          </a:bodyPr>
          <a:lstStyle/>
          <a:p>
            <a:r>
              <a:rPr lang="zh-CN" altLang="en-US" sz="3200" b="1" i="0" dirty="0">
                <a:solidFill>
                  <a:srgbClr val="FFFFFF"/>
                </a:solidFill>
                <a:effectLst/>
                <a:latin typeface="SimSun" panose="02010600030101010101" pitchFamily="2" charset="-122"/>
                <a:ea typeface="SimSun" panose="02010600030101010101" pitchFamily="2" charset="-122"/>
              </a:rPr>
              <a:t>顾名思义，小组查经就是在教会团契、家庭聚会、查经班中，以归纳法小组讨论的方式共同查考圣经。在此定义下，可了解小组查经的“是”与“不是”：</a:t>
            </a:r>
            <a:endParaRPr lang="en-US" sz="3200" b="1" dirty="0">
              <a:solidFill>
                <a:srgbClr val="FFFFFF"/>
              </a:solidFill>
              <a:latin typeface="SimSun" panose="02010600030101010101" pitchFamily="2" charset="-122"/>
              <a:ea typeface="SimSun" panose="02010600030101010101" pitchFamily="2" charset="-122"/>
            </a:endParaRPr>
          </a:p>
        </p:txBody>
      </p:sp>
      <p:sp>
        <p:nvSpPr>
          <p:cNvPr id="3" name="Content Placeholder 2">
            <a:extLst>
              <a:ext uri="{FF2B5EF4-FFF2-40B4-BE49-F238E27FC236}">
                <a16:creationId xmlns:a16="http://schemas.microsoft.com/office/drawing/2014/main" id="{BAE326CE-3817-4181-A8E5-04B3E29CD510}"/>
              </a:ext>
            </a:extLst>
          </p:cNvPr>
          <p:cNvSpPr>
            <a:spLocks noGrp="1"/>
          </p:cNvSpPr>
          <p:nvPr>
            <p:ph idx="1"/>
          </p:nvPr>
        </p:nvSpPr>
        <p:spPr>
          <a:xfrm>
            <a:off x="1171739" y="2915707"/>
            <a:ext cx="10390131" cy="3567173"/>
          </a:xfrm>
        </p:spPr>
        <p:txBody>
          <a:bodyPr anchor="ctr">
            <a:noAutofit/>
          </a:bodyPr>
          <a:lstStyle/>
          <a:p>
            <a:pPr marL="0" indent="0">
              <a:buNone/>
            </a:pPr>
            <a:r>
              <a:rPr lang="en-US" altLang="zh-CN" sz="3000" b="1" i="0" dirty="0">
                <a:effectLst/>
                <a:latin typeface="SimSun" panose="02010600030101010101" pitchFamily="2" charset="-122"/>
                <a:ea typeface="SimSun" panose="02010600030101010101" pitchFamily="2" charset="-122"/>
              </a:rPr>
              <a:t>1. </a:t>
            </a:r>
            <a:r>
              <a:rPr lang="zh-CN" altLang="en-US" sz="3000" b="1" i="0" dirty="0">
                <a:effectLst/>
                <a:latin typeface="SimSun" panose="02010600030101010101" pitchFamily="2" charset="-122"/>
                <a:ea typeface="SimSun" panose="02010600030101010101" pitchFamily="2" charset="-122"/>
              </a:rPr>
              <a:t>小组查经不是什么？（图一）</a:t>
            </a:r>
          </a:p>
          <a:p>
            <a:pPr marL="0" indent="0">
              <a:buNone/>
            </a:pPr>
            <a:r>
              <a:rPr lang="zh-CN" altLang="en-US" sz="3000" b="1" i="0" dirty="0">
                <a:effectLst/>
                <a:latin typeface="SimSun" panose="02010600030101010101" pitchFamily="2" charset="-122"/>
                <a:ea typeface="SimSun" panose="02010600030101010101" pitchFamily="2" charset="-122"/>
              </a:rPr>
              <a:t>　</a:t>
            </a:r>
            <a:r>
              <a:rPr lang="en-US" altLang="zh-CN" sz="3000" b="1" i="0" dirty="0">
                <a:effectLst/>
                <a:latin typeface="SimSun" panose="02010600030101010101" pitchFamily="2" charset="-122"/>
                <a:ea typeface="SimSun" panose="02010600030101010101" pitchFamily="2" charset="-122"/>
              </a:rPr>
              <a:t>(1)</a:t>
            </a:r>
            <a:r>
              <a:rPr lang="zh-CN" altLang="en-US" sz="3000" b="1" i="0" dirty="0">
                <a:effectLst/>
                <a:latin typeface="SimSun" panose="02010600030101010101" pitchFamily="2" charset="-122"/>
                <a:ea typeface="SimSun" panose="02010600030101010101" pitchFamily="2" charset="-122"/>
              </a:rPr>
              <a:t>小组讲道：一个人主讲，组员静听。</a:t>
            </a:r>
          </a:p>
          <a:p>
            <a:pPr marL="0" indent="0">
              <a:buNone/>
            </a:pPr>
            <a:r>
              <a:rPr lang="zh-CN" altLang="en-US" sz="3000" b="1" i="0" dirty="0">
                <a:effectLst/>
                <a:latin typeface="SimSun" panose="02010600030101010101" pitchFamily="2" charset="-122"/>
                <a:ea typeface="SimSun" panose="02010600030101010101" pitchFamily="2" charset="-122"/>
              </a:rPr>
              <a:t>　</a:t>
            </a:r>
            <a:r>
              <a:rPr lang="en-US" altLang="zh-CN" sz="3000" b="1" i="0" dirty="0">
                <a:effectLst/>
                <a:latin typeface="SimSun" panose="02010600030101010101" pitchFamily="2" charset="-122"/>
                <a:ea typeface="SimSun" panose="02010600030101010101" pitchFamily="2" charset="-122"/>
              </a:rPr>
              <a:t>(2)</a:t>
            </a:r>
            <a:r>
              <a:rPr lang="zh-CN" altLang="en-US" sz="3000" b="1" i="0" dirty="0">
                <a:effectLst/>
                <a:latin typeface="SimSun" panose="02010600030101010101" pitchFamily="2" charset="-122"/>
                <a:ea typeface="SimSun" panose="02010600030101010101" pitchFamily="2" charset="-122"/>
              </a:rPr>
              <a:t>小组考试：带领者问问题，组员逐一回答。</a:t>
            </a:r>
          </a:p>
          <a:p>
            <a:pPr marL="0" indent="0">
              <a:buNone/>
            </a:pPr>
            <a:r>
              <a:rPr lang="zh-CN" altLang="en-US" sz="3000" b="1" i="0" dirty="0">
                <a:effectLst/>
                <a:latin typeface="SimSun" panose="02010600030101010101" pitchFamily="2" charset="-122"/>
                <a:ea typeface="SimSun" panose="02010600030101010101" pitchFamily="2" charset="-122"/>
              </a:rPr>
              <a:t>　</a:t>
            </a:r>
            <a:r>
              <a:rPr lang="en-US" altLang="zh-CN" sz="3000" b="1" i="0" dirty="0">
                <a:effectLst/>
                <a:latin typeface="SimSun" panose="02010600030101010101" pitchFamily="2" charset="-122"/>
                <a:ea typeface="SimSun" panose="02010600030101010101" pitchFamily="2" charset="-122"/>
              </a:rPr>
              <a:t>(3)</a:t>
            </a:r>
            <a:r>
              <a:rPr lang="zh-CN" altLang="en-US" sz="3000" b="1" i="0" dirty="0">
                <a:effectLst/>
                <a:latin typeface="SimSun" panose="02010600030101010101" pitchFamily="2" charset="-122"/>
                <a:ea typeface="SimSun" panose="02010600030101010101" pitchFamily="2" charset="-122"/>
              </a:rPr>
              <a:t>自问自答：带领者问了问题后，没有人回答，只好自己回答。</a:t>
            </a:r>
          </a:p>
          <a:p>
            <a:pPr marL="0" indent="0">
              <a:buNone/>
            </a:pPr>
            <a:r>
              <a:rPr lang="zh-CN" altLang="en-US" sz="3000" b="1" i="0" dirty="0">
                <a:effectLst/>
                <a:latin typeface="SimSun" panose="02010600030101010101" pitchFamily="2" charset="-122"/>
                <a:ea typeface="SimSun" panose="02010600030101010101" pitchFamily="2" charset="-122"/>
              </a:rPr>
              <a:t>　</a:t>
            </a:r>
            <a:r>
              <a:rPr lang="en-US" altLang="zh-CN" sz="3000" b="1" i="0" dirty="0">
                <a:effectLst/>
                <a:latin typeface="SimSun" panose="02010600030101010101" pitchFamily="2" charset="-122"/>
                <a:ea typeface="SimSun" panose="02010600030101010101" pitchFamily="2" charset="-122"/>
              </a:rPr>
              <a:t>(4)</a:t>
            </a:r>
            <a:r>
              <a:rPr lang="zh-CN" altLang="en-US" sz="3000" b="1" i="0" dirty="0">
                <a:effectLst/>
                <a:latin typeface="SimSun" panose="02010600030101010101" pitchFamily="2" charset="-122"/>
                <a:ea typeface="SimSun" panose="02010600030101010101" pitchFamily="2" charset="-122"/>
              </a:rPr>
              <a:t>二人对唱：带领者的问题，只有一个人回答，其他组员旁听。</a:t>
            </a:r>
          </a:p>
          <a:p>
            <a:pPr marL="0" indent="0">
              <a:buNone/>
            </a:pPr>
            <a:r>
              <a:rPr lang="zh-CN" altLang="en-US" sz="3000" b="1" i="0" dirty="0">
                <a:effectLst/>
                <a:latin typeface="SimSun" panose="02010600030101010101" pitchFamily="2" charset="-122"/>
                <a:ea typeface="SimSun" panose="02010600030101010101" pitchFamily="2" charset="-122"/>
              </a:rPr>
              <a:t>　</a:t>
            </a:r>
            <a:r>
              <a:rPr lang="en-US" altLang="zh-CN" sz="3000" b="1" i="0" dirty="0">
                <a:effectLst/>
                <a:latin typeface="SimSun" panose="02010600030101010101" pitchFamily="2" charset="-122"/>
                <a:ea typeface="SimSun" panose="02010600030101010101" pitchFamily="2" charset="-122"/>
              </a:rPr>
              <a:t>(5)</a:t>
            </a:r>
            <a:r>
              <a:rPr lang="zh-CN" altLang="en-US" sz="3000" b="1" i="0" dirty="0">
                <a:effectLst/>
                <a:latin typeface="SimSun" panose="02010600030101010101" pitchFamily="2" charset="-122"/>
                <a:ea typeface="SimSun" panose="02010600030101010101" pitchFamily="2" charset="-122"/>
              </a:rPr>
              <a:t>自由交通：带领者读了一段圣经后，让各人自由发言，没有主题和方向。</a:t>
            </a:r>
          </a:p>
          <a:p>
            <a:endParaRPr lang="en-US" sz="3000" b="1" dirty="0">
              <a:latin typeface="SimSun" panose="02010600030101010101" pitchFamily="2" charset="-122"/>
              <a:ea typeface="SimSun" panose="02010600030101010101" pitchFamily="2" charset="-122"/>
            </a:endParaRPr>
          </a:p>
        </p:txBody>
      </p:sp>
      <p:sp>
        <p:nvSpPr>
          <p:cNvPr id="5" name="TextBox 4">
            <a:extLst>
              <a:ext uri="{FF2B5EF4-FFF2-40B4-BE49-F238E27FC236}">
                <a16:creationId xmlns:a16="http://schemas.microsoft.com/office/drawing/2014/main" id="{1F1ECEF4-A9FC-98C5-5782-DEE86E1CF25C}"/>
              </a:ext>
            </a:extLst>
          </p:cNvPr>
          <p:cNvSpPr txBox="1"/>
          <p:nvPr/>
        </p:nvSpPr>
        <p:spPr>
          <a:xfrm>
            <a:off x="581521" y="171461"/>
            <a:ext cx="11147417" cy="461665"/>
          </a:xfrm>
          <a:prstGeom prst="rect">
            <a:avLst/>
          </a:prstGeom>
          <a:noFill/>
        </p:spPr>
        <p:txBody>
          <a:bodyPr wrap="square">
            <a:spAutoFit/>
          </a:bodyPr>
          <a:lstStyle/>
          <a:p>
            <a:r>
              <a:rPr lang="zh-CN" altLang="en-US" sz="2400" dirty="0"/>
              <a:t>带领小组查经（苏文隆）</a:t>
            </a:r>
            <a:r>
              <a:rPr lang="en-US" sz="2400" dirty="0"/>
              <a:t>https://blog.oc.org/wp-content/uploads/2013/09/M401.pdf</a:t>
            </a:r>
          </a:p>
        </p:txBody>
      </p:sp>
    </p:spTree>
    <p:extLst>
      <p:ext uri="{BB962C8B-B14F-4D97-AF65-F5344CB8AC3E}">
        <p14:creationId xmlns:p14="http://schemas.microsoft.com/office/powerpoint/2010/main" val="99175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14AE7D53-4F5D-4873-84C2-C3085DD3EF3C}"/>
              </a:ext>
            </a:extLst>
          </p:cNvPr>
          <p:cNvSpPr>
            <a:spLocks noGrp="1"/>
          </p:cNvSpPr>
          <p:nvPr>
            <p:ph type="title"/>
          </p:nvPr>
        </p:nvSpPr>
        <p:spPr>
          <a:xfrm>
            <a:off x="660041" y="2767106"/>
            <a:ext cx="2880828" cy="3071906"/>
          </a:xfrm>
        </p:spPr>
        <p:txBody>
          <a:bodyPr vert="horz" lIns="91440" tIns="45720" rIns="91440" bIns="45720" rtlCol="0" anchor="t">
            <a:normAutofit/>
          </a:bodyPr>
          <a:lstStyle/>
          <a:p>
            <a:r>
              <a:rPr lang="zh-CN" altLang="en-US" sz="4000" b="1" i="0" kern="1200" dirty="0">
                <a:solidFill>
                  <a:srgbClr val="FFFFFF"/>
                </a:solidFill>
                <a:effectLst/>
                <a:latin typeface="+mj-lt"/>
                <a:ea typeface="+mj-ea"/>
                <a:cs typeface="+mj-cs"/>
              </a:rPr>
              <a:t>图一 </a:t>
            </a:r>
            <a:br>
              <a:rPr lang="en-US" altLang="zh-CN" sz="4000" b="1" i="0" kern="1200" dirty="0">
                <a:solidFill>
                  <a:srgbClr val="FFFFFF"/>
                </a:solidFill>
                <a:effectLst/>
                <a:latin typeface="+mj-lt"/>
                <a:ea typeface="+mj-ea"/>
                <a:cs typeface="+mj-cs"/>
              </a:rPr>
            </a:br>
            <a:r>
              <a:rPr lang="zh-CN" altLang="en-US" sz="4000" b="1" i="0" kern="1200" dirty="0">
                <a:solidFill>
                  <a:srgbClr val="FFFFFF"/>
                </a:solidFill>
                <a:effectLst/>
                <a:latin typeface="+mj-lt"/>
                <a:ea typeface="+mj-ea"/>
                <a:cs typeface="+mj-cs"/>
              </a:rPr>
              <a:t>小组查经</a:t>
            </a:r>
            <a:br>
              <a:rPr lang="en-US" altLang="zh-CN" sz="4000" b="1" i="0" kern="1200" dirty="0">
                <a:solidFill>
                  <a:srgbClr val="FFFFFF"/>
                </a:solidFill>
                <a:effectLst/>
                <a:latin typeface="+mj-lt"/>
                <a:ea typeface="+mj-ea"/>
                <a:cs typeface="+mj-cs"/>
              </a:rPr>
            </a:br>
            <a:r>
              <a:rPr lang="zh-CN" altLang="en-US" sz="4000" b="1" i="0" kern="1200" dirty="0">
                <a:solidFill>
                  <a:srgbClr val="FFFFFF"/>
                </a:solidFill>
                <a:effectLst/>
                <a:latin typeface="+mj-lt"/>
                <a:ea typeface="+mj-ea"/>
                <a:cs typeface="+mj-cs"/>
              </a:rPr>
              <a:t>不是：</a:t>
            </a:r>
            <a:endParaRPr lang="en-US" sz="4000" kern="1200" dirty="0">
              <a:solidFill>
                <a:srgbClr val="FFFFFF"/>
              </a:solidFill>
              <a:latin typeface="+mj-lt"/>
              <a:ea typeface="+mj-ea"/>
              <a:cs typeface="+mj-cs"/>
            </a:endParaRPr>
          </a:p>
        </p:txBody>
      </p:sp>
      <p:pic>
        <p:nvPicPr>
          <p:cNvPr id="5" name="Picture 4">
            <a:extLst>
              <a:ext uri="{FF2B5EF4-FFF2-40B4-BE49-F238E27FC236}">
                <a16:creationId xmlns:a16="http://schemas.microsoft.com/office/drawing/2014/main" id="{D48309FF-978A-9719-2E04-5686C0782FD3}"/>
              </a:ext>
            </a:extLst>
          </p:cNvPr>
          <p:cNvPicPr>
            <a:picLocks noChangeAspect="1"/>
          </p:cNvPicPr>
          <p:nvPr/>
        </p:nvPicPr>
        <p:blipFill>
          <a:blip r:embed="rId2"/>
          <a:srcRect l="6228" r="5599"/>
          <a:stretch>
            <a:fillRect/>
          </a:stretch>
        </p:blipFill>
        <p:spPr>
          <a:xfrm>
            <a:off x="4038605" y="729226"/>
            <a:ext cx="8153396" cy="5533866"/>
          </a:xfrm>
          <a:prstGeom prst="rect">
            <a:avLst/>
          </a:prstGeom>
        </p:spPr>
      </p:pic>
    </p:spTree>
    <p:extLst>
      <p:ext uri="{BB962C8B-B14F-4D97-AF65-F5344CB8AC3E}">
        <p14:creationId xmlns:p14="http://schemas.microsoft.com/office/powerpoint/2010/main" val="10888600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01647-E422-4E04-B8C0-5820B9ED3C00}"/>
              </a:ext>
            </a:extLst>
          </p:cNvPr>
          <p:cNvSpPr>
            <a:spLocks noGrp="1"/>
          </p:cNvSpPr>
          <p:nvPr>
            <p:ph type="title"/>
          </p:nvPr>
        </p:nvSpPr>
        <p:spPr/>
        <p:txBody>
          <a:bodyPr/>
          <a:lstStyle/>
          <a:p>
            <a:r>
              <a:rPr lang="zh-CN" altLang="en-US" sz="4400" b="1" i="0" dirty="0">
                <a:solidFill>
                  <a:srgbClr val="000000"/>
                </a:solidFill>
                <a:effectLst/>
                <a:latin typeface="SimSun" panose="02010600030101010101" pitchFamily="2" charset="-122"/>
                <a:ea typeface="SimSun" panose="02010600030101010101" pitchFamily="2" charset="-122"/>
              </a:rPr>
              <a:t>小组查经的“是”与“不是”：</a:t>
            </a:r>
            <a:endParaRPr lang="en-US" dirty="0"/>
          </a:p>
        </p:txBody>
      </p:sp>
      <p:graphicFrame>
        <p:nvGraphicFramePr>
          <p:cNvPr id="5" name="Content Placeholder 2">
            <a:extLst>
              <a:ext uri="{FF2B5EF4-FFF2-40B4-BE49-F238E27FC236}">
                <a16:creationId xmlns:a16="http://schemas.microsoft.com/office/drawing/2014/main" id="{8F9F8670-2B8F-49A4-B00B-8277EBBBEB7E}"/>
              </a:ext>
            </a:extLst>
          </p:cNvPr>
          <p:cNvGraphicFramePr>
            <a:graphicFrameLocks noGrp="1"/>
          </p:cNvGraphicFramePr>
          <p:nvPr>
            <p:ph idx="1"/>
            <p:extLst>
              <p:ext uri="{D42A27DB-BD31-4B8C-83A1-F6EECF244321}">
                <p14:modId xmlns:p14="http://schemas.microsoft.com/office/powerpoint/2010/main" val="2351259547"/>
              </p:ext>
            </p:extLst>
          </p:nvPr>
        </p:nvGraphicFramePr>
        <p:xfrm>
          <a:off x="838200" y="1483360"/>
          <a:ext cx="10358120" cy="513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8517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E9C5405-4A49-4E12-98FD-8966C1118F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35B9823A-85C3-4837-8700-3D94F9B36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7235" y="0"/>
            <a:ext cx="789032" cy="6865831"/>
          </a:xfrm>
          <a:custGeom>
            <a:avLst/>
            <a:gdLst>
              <a:gd name="connsiteX0" fmla="*/ 2648 w 789032"/>
              <a:gd name="connsiteY0" fmla="*/ 0 h 6865831"/>
              <a:gd name="connsiteX1" fmla="*/ 789032 w 789032"/>
              <a:gd name="connsiteY1" fmla="*/ 0 h 6865831"/>
              <a:gd name="connsiteX2" fmla="*/ 789032 w 789032"/>
              <a:gd name="connsiteY2" fmla="*/ 1621639 h 6865831"/>
              <a:gd name="connsiteX3" fmla="*/ 789032 w 789032"/>
              <a:gd name="connsiteY3" fmla="*/ 1900580 h 6865831"/>
              <a:gd name="connsiteX4" fmla="*/ 789032 w 789032"/>
              <a:gd name="connsiteY4" fmla="*/ 6865831 h 6865831"/>
              <a:gd name="connsiteX5" fmla="*/ 0 w 789032"/>
              <a:gd name="connsiteY5" fmla="*/ 6399058 h 6865831"/>
              <a:gd name="connsiteX6" fmla="*/ 0 w 789032"/>
              <a:gd name="connsiteY6" fmla="*/ 1154866 h 6865831"/>
              <a:gd name="connsiteX7" fmla="*/ 2648 w 789032"/>
              <a:gd name="connsiteY7" fmla="*/ 1156433 h 686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032" h="6865831">
                <a:moveTo>
                  <a:pt x="2648" y="0"/>
                </a:moveTo>
                <a:lnTo>
                  <a:pt x="789032" y="0"/>
                </a:lnTo>
                <a:lnTo>
                  <a:pt x="789032" y="1621639"/>
                </a:lnTo>
                <a:lnTo>
                  <a:pt x="789032" y="1900580"/>
                </a:lnTo>
                <a:lnTo>
                  <a:pt x="789032" y="6865831"/>
                </a:lnTo>
                <a:lnTo>
                  <a:pt x="0" y="6399058"/>
                </a:lnTo>
                <a:lnTo>
                  <a:pt x="0" y="1154866"/>
                </a:lnTo>
                <a:lnTo>
                  <a:pt x="2648" y="1156433"/>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noAutofit/>
          </a:bodyPr>
          <a:lstStyle/>
          <a:p>
            <a:endParaRPr lang="en-US">
              <a:solidFill>
                <a:schemeClr val="tx1"/>
              </a:solidFill>
            </a:endParaRPr>
          </a:p>
        </p:txBody>
      </p:sp>
      <p:sp>
        <p:nvSpPr>
          <p:cNvPr id="13" name="Freeform 7">
            <a:extLst>
              <a:ext uri="{FF2B5EF4-FFF2-40B4-BE49-F238E27FC236}">
                <a16:creationId xmlns:a16="http://schemas.microsoft.com/office/drawing/2014/main" id="{5BAFBDD6-35EA-4318-81BD-034C73032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017236" y="887217"/>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useBgFill="1">
        <p:nvSpPr>
          <p:cNvPr id="15" name="Rectangle 14">
            <a:extLst>
              <a:ext uri="{FF2B5EF4-FFF2-40B4-BE49-F238E27FC236}">
                <a16:creationId xmlns:a16="http://schemas.microsoft.com/office/drawing/2014/main" id="{9668AFA7-0343-4462-B952-29775C02D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498749" cy="6150193"/>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4A63DF1B-769C-41FB-B29A-A70E920827F6}"/>
              </a:ext>
            </a:extLst>
          </p:cNvPr>
          <p:cNvPicPr>
            <a:picLocks noGrp="1" noChangeAspect="1"/>
          </p:cNvPicPr>
          <p:nvPr>
            <p:ph idx="1"/>
          </p:nvPr>
        </p:nvPicPr>
        <p:blipFill>
          <a:blip r:embed="rId2"/>
          <a:stretch>
            <a:fillRect/>
          </a:stretch>
        </p:blipFill>
        <p:spPr>
          <a:xfrm>
            <a:off x="954363" y="1633691"/>
            <a:ext cx="6214533" cy="3590618"/>
          </a:xfrm>
          <a:prstGeom prst="rect">
            <a:avLst/>
          </a:prstGeom>
        </p:spPr>
      </p:pic>
      <p:sp>
        <p:nvSpPr>
          <p:cNvPr id="17" name="Rectangle 8">
            <a:extLst>
              <a:ext uri="{FF2B5EF4-FFF2-40B4-BE49-F238E27FC236}">
                <a16:creationId xmlns:a16="http://schemas.microsoft.com/office/drawing/2014/main" id="{FABAF75E-3794-4E38-AFE5-55C2624475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804744" y="0"/>
            <a:ext cx="4384208" cy="6858000"/>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39801D25-37E3-4BC5-9645-035186F4195B}"/>
              </a:ext>
            </a:extLst>
          </p:cNvPr>
          <p:cNvSpPr>
            <a:spLocks noGrp="1"/>
          </p:cNvSpPr>
          <p:nvPr>
            <p:ph type="title"/>
          </p:nvPr>
        </p:nvSpPr>
        <p:spPr>
          <a:xfrm>
            <a:off x="8129872" y="1062401"/>
            <a:ext cx="3262028" cy="2733881"/>
          </a:xfrm>
        </p:spPr>
        <p:txBody>
          <a:bodyPr vert="horz" lIns="91440" tIns="45720" rIns="91440" bIns="45720" rtlCol="0" anchor="b">
            <a:normAutofit/>
          </a:bodyPr>
          <a:lstStyle/>
          <a:p>
            <a:r>
              <a:rPr lang="zh-CN" altLang="en-US" b="1" kern="1200">
                <a:solidFill>
                  <a:srgbClr val="FFFFFF"/>
                </a:solidFill>
                <a:latin typeface="+mj-lt"/>
                <a:ea typeface="+mj-ea"/>
                <a:cs typeface="+mj-cs"/>
              </a:rPr>
              <a:t>图二</a:t>
            </a:r>
            <a:endParaRPr lang="en-US" b="1" kern="1200">
              <a:solidFill>
                <a:srgbClr val="FFFFFF"/>
              </a:solidFill>
              <a:latin typeface="+mj-lt"/>
              <a:ea typeface="+mj-ea"/>
              <a:cs typeface="+mj-cs"/>
            </a:endParaRPr>
          </a:p>
        </p:txBody>
      </p:sp>
    </p:spTree>
    <p:extLst>
      <p:ext uri="{BB962C8B-B14F-4D97-AF65-F5344CB8AC3E}">
        <p14:creationId xmlns:p14="http://schemas.microsoft.com/office/powerpoint/2010/main" val="2010920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DAEBD-E76F-4039-BF4C-7C4B5DD2C51F}"/>
              </a:ext>
            </a:extLst>
          </p:cNvPr>
          <p:cNvSpPr>
            <a:spLocks noGrp="1"/>
          </p:cNvSpPr>
          <p:nvPr>
            <p:ph type="title"/>
          </p:nvPr>
        </p:nvSpPr>
        <p:spPr/>
        <p:txBody>
          <a:bodyPr/>
          <a:lstStyle/>
          <a:p>
            <a:r>
              <a:rPr lang="zh-CN" altLang="en-US" sz="4400" b="1" i="0" dirty="0">
                <a:solidFill>
                  <a:srgbClr val="212121"/>
                </a:solidFill>
                <a:effectLst/>
                <a:latin typeface="SimSun" panose="02010600030101010101" pitchFamily="2" charset="-122"/>
                <a:ea typeface="SimSun" panose="02010600030101010101" pitchFamily="2" charset="-122"/>
              </a:rPr>
              <a:t>带领小组讨论</a:t>
            </a:r>
            <a:endParaRPr lang="en-MY" dirty="0">
              <a:latin typeface="SimSun" panose="02010600030101010101" pitchFamily="2" charset="-122"/>
              <a:ea typeface="SimSun" panose="02010600030101010101" pitchFamily="2" charset="-122"/>
            </a:endParaRPr>
          </a:p>
        </p:txBody>
      </p:sp>
      <p:sp>
        <p:nvSpPr>
          <p:cNvPr id="3" name="Content Placeholder 2">
            <a:extLst>
              <a:ext uri="{FF2B5EF4-FFF2-40B4-BE49-F238E27FC236}">
                <a16:creationId xmlns:a16="http://schemas.microsoft.com/office/drawing/2014/main" id="{C0193460-B4CA-4E76-BBFE-DDB0865F537C}"/>
              </a:ext>
            </a:extLst>
          </p:cNvPr>
          <p:cNvSpPr>
            <a:spLocks noGrp="1"/>
          </p:cNvSpPr>
          <p:nvPr>
            <p:ph idx="1"/>
          </p:nvPr>
        </p:nvSpPr>
        <p:spPr>
          <a:xfrm>
            <a:off x="838200" y="1602740"/>
            <a:ext cx="10515600" cy="4890135"/>
          </a:xfrm>
        </p:spPr>
        <p:txBody>
          <a:bodyPr>
            <a:normAutofit lnSpcReduction="10000"/>
          </a:bodyPr>
          <a:lstStyle/>
          <a:p>
            <a:r>
              <a:rPr lang="zh-CN" altLang="en-US" sz="3600" b="1" i="0" dirty="0">
                <a:solidFill>
                  <a:srgbClr val="212121"/>
                </a:solidFill>
                <a:effectLst/>
                <a:latin typeface="SimSun" panose="02010600030101010101" pitchFamily="2" charset="-122"/>
                <a:ea typeface="SimSun" panose="02010600030101010101" pitchFamily="2" charset="-122"/>
              </a:rPr>
              <a:t>需要信心，技巧，耐心和果敢</a:t>
            </a:r>
            <a:endParaRPr lang="en-MY" altLang="zh-CN" sz="3600" b="1" i="0" dirty="0">
              <a:solidFill>
                <a:srgbClr val="212121"/>
              </a:solidFill>
              <a:effectLst/>
              <a:latin typeface="SimSun" panose="02010600030101010101" pitchFamily="2" charset="-122"/>
              <a:ea typeface="SimSun" panose="02010600030101010101" pitchFamily="2" charset="-122"/>
            </a:endParaRPr>
          </a:p>
          <a:p>
            <a:r>
              <a:rPr lang="zh-CN" altLang="en-US" sz="3600" b="1" i="0" dirty="0">
                <a:solidFill>
                  <a:srgbClr val="212121"/>
                </a:solidFill>
                <a:effectLst/>
                <a:latin typeface="SimSun" panose="02010600030101010101" pitchFamily="2" charset="-122"/>
                <a:ea typeface="SimSun" panose="02010600030101010101" pitchFamily="2" charset="-122"/>
              </a:rPr>
              <a:t>关键是要先准备好几个合适的问题：就是切合学习内容的，又是大家生活中关心的，开发性</a:t>
            </a:r>
            <a:r>
              <a:rPr lang="en-US" altLang="zh-CN" sz="3600" b="1" i="0" dirty="0">
                <a:solidFill>
                  <a:srgbClr val="212121"/>
                </a:solidFill>
                <a:effectLst/>
                <a:latin typeface="SimSun" panose="02010600030101010101" pitchFamily="2" charset="-122"/>
                <a:ea typeface="SimSun" panose="02010600030101010101" pitchFamily="2" charset="-122"/>
              </a:rPr>
              <a:t>open</a:t>
            </a:r>
            <a:r>
              <a:rPr lang="zh-CN" altLang="en-US" sz="3600" b="1" i="0" dirty="0">
                <a:solidFill>
                  <a:srgbClr val="212121"/>
                </a:solidFill>
                <a:effectLst/>
                <a:latin typeface="SimSun" panose="02010600030101010101" pitchFamily="2" charset="-122"/>
                <a:ea typeface="SimSun" panose="02010600030101010101" pitchFamily="2" charset="-122"/>
              </a:rPr>
              <a:t>的问题（大家都可以有所分享的）。不需要讨论所有的学习内容，面面俱到。有好的问题，才能带出美好的讨论和分享得着。</a:t>
            </a:r>
            <a:endParaRPr lang="en-MY" altLang="zh-CN" sz="3600" b="1" i="0" dirty="0">
              <a:solidFill>
                <a:srgbClr val="212121"/>
              </a:solidFill>
              <a:effectLst/>
              <a:latin typeface="SimSun" panose="02010600030101010101" pitchFamily="2" charset="-122"/>
              <a:ea typeface="SimSun" panose="02010600030101010101" pitchFamily="2" charset="-122"/>
            </a:endParaRPr>
          </a:p>
          <a:p>
            <a:r>
              <a:rPr lang="zh-CN" altLang="en-US" sz="3600" b="1" i="0" dirty="0">
                <a:solidFill>
                  <a:srgbClr val="212121"/>
                </a:solidFill>
                <a:effectLst/>
                <a:latin typeface="SimSun" panose="02010600030101010101" pitchFamily="2" charset="-122"/>
                <a:ea typeface="SimSun" panose="02010600030101010101" pitchFamily="2" charset="-122"/>
              </a:rPr>
              <a:t>小组讨论的带领人要热情，精神饱满，欢迎大家；坐在大家都可看得见的位子；要认识每个人的名字、来自何方、工作学习情况、小孩、是否信主等。掌握好时间，准时开始结束，没有讨论完，没有关系。</a:t>
            </a:r>
            <a:endParaRPr lang="en-MY" sz="36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99417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DAEBD-E76F-4039-BF4C-7C4B5DD2C51F}"/>
              </a:ext>
            </a:extLst>
          </p:cNvPr>
          <p:cNvSpPr>
            <a:spLocks noGrp="1"/>
          </p:cNvSpPr>
          <p:nvPr>
            <p:ph type="title"/>
          </p:nvPr>
        </p:nvSpPr>
        <p:spPr>
          <a:xfrm>
            <a:off x="838200" y="53656"/>
            <a:ext cx="10515600" cy="1325563"/>
          </a:xfrm>
        </p:spPr>
        <p:txBody>
          <a:bodyPr/>
          <a:lstStyle/>
          <a:p>
            <a:r>
              <a:rPr lang="zh-CN" altLang="en-US" sz="4400" b="1" i="0" dirty="0">
                <a:solidFill>
                  <a:srgbClr val="212121"/>
                </a:solidFill>
                <a:effectLst/>
                <a:latin typeface="SimSun" panose="02010600030101010101" pitchFamily="2" charset="-122"/>
                <a:ea typeface="SimSun" panose="02010600030101010101" pitchFamily="2" charset="-122"/>
              </a:rPr>
              <a:t>带领小组讨论的八个原则</a:t>
            </a:r>
            <a:endParaRPr lang="en-MY" dirty="0">
              <a:latin typeface="SimSun" panose="02010600030101010101" pitchFamily="2" charset="-122"/>
              <a:ea typeface="SimSun" panose="02010600030101010101" pitchFamily="2" charset="-122"/>
            </a:endParaRPr>
          </a:p>
        </p:txBody>
      </p:sp>
      <p:sp>
        <p:nvSpPr>
          <p:cNvPr id="3" name="Content Placeholder 2">
            <a:extLst>
              <a:ext uri="{FF2B5EF4-FFF2-40B4-BE49-F238E27FC236}">
                <a16:creationId xmlns:a16="http://schemas.microsoft.com/office/drawing/2014/main" id="{C0193460-B4CA-4E76-BBFE-DDB0865F537C}"/>
              </a:ext>
            </a:extLst>
          </p:cNvPr>
          <p:cNvSpPr>
            <a:spLocks noGrp="1"/>
          </p:cNvSpPr>
          <p:nvPr>
            <p:ph idx="1"/>
          </p:nvPr>
        </p:nvSpPr>
        <p:spPr>
          <a:xfrm>
            <a:off x="838200" y="1379219"/>
            <a:ext cx="10774680" cy="5113656"/>
          </a:xfrm>
        </p:spPr>
        <p:txBody>
          <a:bodyPr>
            <a:noAutofit/>
          </a:bodyPr>
          <a:lstStyle/>
          <a:p>
            <a:pPr marL="0" indent="0" algn="l">
              <a:buNone/>
            </a:pPr>
            <a:r>
              <a:rPr lang="en-US" altLang="zh-CN" sz="3200" b="1" i="0" dirty="0">
                <a:solidFill>
                  <a:srgbClr val="212121"/>
                </a:solidFill>
                <a:effectLst/>
                <a:latin typeface="SimSun" panose="02010600030101010101" pitchFamily="2" charset="-122"/>
                <a:ea typeface="SimSun" panose="02010600030101010101" pitchFamily="2" charset="-122"/>
              </a:rPr>
              <a:t>1</a:t>
            </a:r>
            <a:r>
              <a:rPr lang="zh-CN" altLang="en-US" sz="3200" b="1" i="0" dirty="0">
                <a:solidFill>
                  <a:srgbClr val="212121"/>
                </a:solidFill>
                <a:effectLst/>
                <a:latin typeface="SimSun" panose="02010600030101010101" pitchFamily="2" charset="-122"/>
                <a:ea typeface="SimSun" panose="02010600030101010101" pitchFamily="2" charset="-122"/>
              </a:rPr>
              <a:t>．协调为主</a:t>
            </a:r>
          </a:p>
          <a:p>
            <a:pPr marL="0" indent="0" algn="l">
              <a:buNone/>
            </a:pPr>
            <a:r>
              <a:rPr lang="zh-CN" altLang="en-US" sz="3200" b="1" i="0" dirty="0">
                <a:solidFill>
                  <a:srgbClr val="212121"/>
                </a:solidFill>
                <a:effectLst/>
                <a:latin typeface="SimSun" panose="02010600030101010101" pitchFamily="2" charset="-122"/>
                <a:ea typeface="SimSun" panose="02010600030101010101" pitchFamily="2" charset="-122"/>
              </a:rPr>
              <a:t>带领人以提问引导大家讨论。带领人以引导协调为主，掌握程序，并控制时间。</a:t>
            </a:r>
          </a:p>
          <a:p>
            <a:pPr marL="0" indent="0" algn="l">
              <a:buNone/>
            </a:pPr>
            <a:r>
              <a:rPr lang="en-US" altLang="zh-CN" sz="3200" b="1" i="0" dirty="0">
                <a:solidFill>
                  <a:srgbClr val="212121"/>
                </a:solidFill>
                <a:effectLst/>
                <a:latin typeface="SimSun" panose="02010600030101010101" pitchFamily="2" charset="-122"/>
                <a:ea typeface="SimSun" panose="02010600030101010101" pitchFamily="2" charset="-122"/>
              </a:rPr>
              <a:t>2</a:t>
            </a:r>
            <a:r>
              <a:rPr lang="zh-CN" altLang="en-US" sz="3200" b="1" i="0" dirty="0">
                <a:solidFill>
                  <a:srgbClr val="212121"/>
                </a:solidFill>
                <a:effectLst/>
                <a:latin typeface="SimSun" panose="02010600030101010101" pitchFamily="2" charset="-122"/>
                <a:ea typeface="SimSun" panose="02010600030101010101" pitchFamily="2" charset="-122"/>
              </a:rPr>
              <a:t>．让别人讲</a:t>
            </a:r>
          </a:p>
          <a:p>
            <a:pPr marL="0" indent="0" algn="l">
              <a:buNone/>
            </a:pPr>
            <a:r>
              <a:rPr lang="zh-CN" altLang="en-US" sz="3200" b="1" i="0" dirty="0">
                <a:solidFill>
                  <a:srgbClr val="212121"/>
                </a:solidFill>
                <a:effectLst/>
                <a:latin typeface="SimSun" panose="02010600030101010101" pitchFamily="2" charset="-122"/>
                <a:ea typeface="SimSun" panose="02010600030101010101" pitchFamily="2" charset="-122"/>
              </a:rPr>
              <a:t>讨论时带领人自己不要讲得（教导）太多。尽量鼓励每个人放胆问问题，表达感受。不做声的要特别留意，鼓励他们讲话。当大家不愿第一个讲话时，可点名问一些比较熟悉的人（来过多次）的体会。也要点名鼓励不做声的开口，但不要强迫，适可而止。第一次来的人要特别关注。</a:t>
            </a:r>
          </a:p>
          <a:p>
            <a:pPr marL="0" indent="0" algn="l">
              <a:buNone/>
            </a:pPr>
            <a:endParaRPr lang="zh-CN" altLang="en-US" sz="3200" b="1" i="0" dirty="0">
              <a:solidFill>
                <a:srgbClr val="212121"/>
              </a:solidFill>
              <a:effectLst/>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5908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a:extLst>
            <a:ext uri="{FF2B5EF4-FFF2-40B4-BE49-F238E27FC236}">
              <a16:creationId xmlns:a16="http://schemas.microsoft.com/office/drawing/2014/main" id="{F4F64689-20BB-27FD-2D71-AC883B5D95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4C9E4D-2E66-8334-ECC2-D1D282CE0F01}"/>
              </a:ext>
            </a:extLst>
          </p:cNvPr>
          <p:cNvSpPr>
            <a:spLocks noGrp="1"/>
          </p:cNvSpPr>
          <p:nvPr>
            <p:ph type="title"/>
          </p:nvPr>
        </p:nvSpPr>
        <p:spPr>
          <a:xfrm>
            <a:off x="838200" y="53656"/>
            <a:ext cx="10515600" cy="1325563"/>
          </a:xfrm>
        </p:spPr>
        <p:txBody>
          <a:bodyPr/>
          <a:lstStyle/>
          <a:p>
            <a:r>
              <a:rPr lang="zh-CN" altLang="en-US" sz="4400" b="1" i="0" dirty="0">
                <a:solidFill>
                  <a:srgbClr val="212121"/>
                </a:solidFill>
                <a:effectLst/>
                <a:latin typeface="SimSun" panose="02010600030101010101" pitchFamily="2" charset="-122"/>
                <a:ea typeface="SimSun" panose="02010600030101010101" pitchFamily="2" charset="-122"/>
              </a:rPr>
              <a:t>带领小组讨论的八个原则</a:t>
            </a:r>
            <a:endParaRPr lang="en-MY" dirty="0">
              <a:latin typeface="SimSun" panose="02010600030101010101" pitchFamily="2" charset="-122"/>
              <a:ea typeface="SimSun" panose="02010600030101010101" pitchFamily="2" charset="-122"/>
            </a:endParaRPr>
          </a:p>
        </p:txBody>
      </p:sp>
      <p:sp>
        <p:nvSpPr>
          <p:cNvPr id="3" name="Content Placeholder 2">
            <a:extLst>
              <a:ext uri="{FF2B5EF4-FFF2-40B4-BE49-F238E27FC236}">
                <a16:creationId xmlns:a16="http://schemas.microsoft.com/office/drawing/2014/main" id="{A3BB303D-1F7E-C335-CAF7-946A03D1BAAF}"/>
              </a:ext>
            </a:extLst>
          </p:cNvPr>
          <p:cNvSpPr>
            <a:spLocks noGrp="1"/>
          </p:cNvSpPr>
          <p:nvPr>
            <p:ph idx="1"/>
          </p:nvPr>
        </p:nvSpPr>
        <p:spPr>
          <a:xfrm>
            <a:off x="838200" y="1379219"/>
            <a:ext cx="10802112" cy="5113656"/>
          </a:xfrm>
        </p:spPr>
        <p:txBody>
          <a:bodyPr>
            <a:noAutofit/>
          </a:bodyPr>
          <a:lstStyle/>
          <a:p>
            <a:pPr marL="0" indent="0" algn="l">
              <a:buNone/>
            </a:pPr>
            <a:r>
              <a:rPr lang="en-US" altLang="zh-CN" sz="3200" b="1" i="0" dirty="0">
                <a:solidFill>
                  <a:srgbClr val="212121"/>
                </a:solidFill>
                <a:effectLst/>
                <a:latin typeface="SimSun" panose="02010600030101010101" pitchFamily="2" charset="-122"/>
                <a:ea typeface="SimSun" panose="02010600030101010101" pitchFamily="2" charset="-122"/>
              </a:rPr>
              <a:t>3</a:t>
            </a:r>
            <a:r>
              <a:rPr lang="zh-CN" altLang="en-US" sz="3200" b="1" i="0" dirty="0">
                <a:solidFill>
                  <a:srgbClr val="212121"/>
                </a:solidFill>
                <a:effectLst/>
                <a:latin typeface="SimSun" panose="02010600030101010101" pitchFamily="2" charset="-122"/>
                <a:ea typeface="SimSun" panose="02010600030101010101" pitchFamily="2" charset="-122"/>
              </a:rPr>
              <a:t>．认同理解</a:t>
            </a:r>
          </a:p>
          <a:p>
            <a:pPr marL="0" indent="0" algn="l">
              <a:buNone/>
            </a:pPr>
            <a:r>
              <a:rPr lang="zh-CN" altLang="en-US" sz="3200" b="1" i="0" dirty="0">
                <a:solidFill>
                  <a:srgbClr val="212121"/>
                </a:solidFill>
                <a:effectLst/>
                <a:latin typeface="SimSun" panose="02010600030101010101" pitchFamily="2" charset="-122"/>
                <a:ea typeface="SimSun" panose="02010600030101010101" pitchFamily="2" charset="-122"/>
              </a:rPr>
              <a:t>带领人要留心听，并对别人所讲的表示理解，做出回应。比如，“我能理解，你的意思是。。，我以前也觉得这样，或我以前也有同样的问题。”不要针锋相对地争论。无谓的争论不成就神的心意。学习柔和谦卑的原则。</a:t>
            </a:r>
            <a:endParaRPr lang="en-US" altLang="zh-CN" sz="3200" b="1" i="0" dirty="0">
              <a:solidFill>
                <a:srgbClr val="212121"/>
              </a:solidFill>
              <a:effectLst/>
              <a:latin typeface="SimSun" panose="02010600030101010101" pitchFamily="2" charset="-122"/>
              <a:ea typeface="SimSun" panose="02010600030101010101" pitchFamily="2" charset="-122"/>
            </a:endParaRPr>
          </a:p>
          <a:p>
            <a:pPr marL="0" indent="0">
              <a:buNone/>
            </a:pPr>
            <a:r>
              <a:rPr lang="en-US" altLang="zh-CN" sz="3200" b="1" dirty="0">
                <a:solidFill>
                  <a:srgbClr val="212121"/>
                </a:solidFill>
                <a:latin typeface="SimSun" panose="02010600030101010101" pitchFamily="2" charset="-122"/>
                <a:ea typeface="SimSun" panose="02010600030101010101" pitchFamily="2" charset="-122"/>
              </a:rPr>
              <a:t>4</a:t>
            </a:r>
            <a:r>
              <a:rPr lang="zh-CN" altLang="en-US" sz="3200" b="1" dirty="0">
                <a:solidFill>
                  <a:srgbClr val="212121"/>
                </a:solidFill>
                <a:latin typeface="SimSun" panose="02010600030101010101" pitchFamily="2" charset="-122"/>
                <a:ea typeface="SimSun" panose="02010600030101010101" pitchFamily="2" charset="-122"/>
              </a:rPr>
              <a:t>．引回主题</a:t>
            </a:r>
          </a:p>
          <a:p>
            <a:pPr marL="0" indent="0">
              <a:buNone/>
            </a:pPr>
            <a:r>
              <a:rPr lang="zh-CN" altLang="en-US" sz="3200" b="1" dirty="0">
                <a:solidFill>
                  <a:srgbClr val="212121"/>
                </a:solidFill>
                <a:latin typeface="SimSun" panose="02010600030101010101" pitchFamily="2" charset="-122"/>
                <a:ea typeface="SimSun" panose="02010600030101010101" pitchFamily="2" charset="-122"/>
              </a:rPr>
              <a:t>带领人不能任由一个人自由发挥，离题千里。可在别人呼气间断时插入，引回主题，或说因时间关系，以后再请他详细讲。但既使有人讲得很久，我们也要认真耐心听，避免粗鲁打断，显出不耐烦或轻蔑的态度。</a:t>
            </a:r>
          </a:p>
          <a:p>
            <a:pPr marL="0" indent="0" algn="l">
              <a:buNone/>
            </a:pPr>
            <a:endParaRPr lang="zh-CN" altLang="en-US" sz="3200" b="1" i="0" dirty="0">
              <a:solidFill>
                <a:srgbClr val="212121"/>
              </a:solidFill>
              <a:effectLst/>
              <a:latin typeface="SimSun" panose="02010600030101010101" pitchFamily="2" charset="-122"/>
              <a:ea typeface="SimSun" panose="02010600030101010101" pitchFamily="2" charset="-122"/>
            </a:endParaRPr>
          </a:p>
          <a:p>
            <a:pPr marL="0" indent="0" algn="l">
              <a:buNone/>
            </a:pPr>
            <a:endParaRPr lang="zh-CN" altLang="en-US" sz="3200" b="1" i="0" dirty="0">
              <a:solidFill>
                <a:srgbClr val="212121"/>
              </a:solidFill>
              <a:effectLst/>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683106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DAEBD-E76F-4039-BF4C-7C4B5DD2C51F}"/>
              </a:ext>
            </a:extLst>
          </p:cNvPr>
          <p:cNvSpPr>
            <a:spLocks noGrp="1"/>
          </p:cNvSpPr>
          <p:nvPr>
            <p:ph type="title"/>
          </p:nvPr>
        </p:nvSpPr>
        <p:spPr>
          <a:xfrm>
            <a:off x="838200" y="0"/>
            <a:ext cx="10515600" cy="1325563"/>
          </a:xfrm>
        </p:spPr>
        <p:txBody>
          <a:bodyPr/>
          <a:lstStyle/>
          <a:p>
            <a:r>
              <a:rPr lang="zh-CN" altLang="en-US" sz="4400" b="1" i="0" dirty="0">
                <a:solidFill>
                  <a:srgbClr val="212121"/>
                </a:solidFill>
                <a:effectLst/>
                <a:latin typeface="SimSun" panose="02010600030101010101" pitchFamily="2" charset="-122"/>
                <a:ea typeface="SimSun" panose="02010600030101010101" pitchFamily="2" charset="-122"/>
              </a:rPr>
              <a:t>带领小组讨论的八个原则</a:t>
            </a:r>
            <a:endParaRPr lang="en-MY" dirty="0">
              <a:latin typeface="SimSun" panose="02010600030101010101" pitchFamily="2" charset="-122"/>
              <a:ea typeface="SimSun" panose="02010600030101010101" pitchFamily="2" charset="-122"/>
            </a:endParaRPr>
          </a:p>
        </p:txBody>
      </p:sp>
      <p:sp>
        <p:nvSpPr>
          <p:cNvPr id="3" name="Content Placeholder 2">
            <a:extLst>
              <a:ext uri="{FF2B5EF4-FFF2-40B4-BE49-F238E27FC236}">
                <a16:creationId xmlns:a16="http://schemas.microsoft.com/office/drawing/2014/main" id="{C0193460-B4CA-4E76-BBFE-DDB0865F537C}"/>
              </a:ext>
            </a:extLst>
          </p:cNvPr>
          <p:cNvSpPr>
            <a:spLocks noGrp="1"/>
          </p:cNvSpPr>
          <p:nvPr>
            <p:ph idx="1"/>
          </p:nvPr>
        </p:nvSpPr>
        <p:spPr>
          <a:xfrm>
            <a:off x="871728" y="1546955"/>
            <a:ext cx="10515600" cy="4351338"/>
          </a:xfrm>
        </p:spPr>
        <p:txBody>
          <a:bodyPr>
            <a:noAutofit/>
          </a:bodyPr>
          <a:lstStyle/>
          <a:p>
            <a:pPr marL="0" indent="0" algn="l">
              <a:buNone/>
            </a:pPr>
            <a:r>
              <a:rPr lang="en-US" altLang="zh-CN" sz="3200" b="1" i="0" dirty="0">
                <a:solidFill>
                  <a:srgbClr val="212121"/>
                </a:solidFill>
                <a:effectLst/>
                <a:latin typeface="SimSun" panose="02010600030101010101" pitchFamily="2" charset="-122"/>
                <a:ea typeface="SimSun" panose="02010600030101010101" pitchFamily="2" charset="-122"/>
              </a:rPr>
              <a:t>5</a:t>
            </a:r>
            <a:r>
              <a:rPr lang="zh-CN" altLang="en-US" sz="3200" b="1" i="0" dirty="0">
                <a:solidFill>
                  <a:srgbClr val="212121"/>
                </a:solidFill>
                <a:effectLst/>
                <a:latin typeface="SimSun" panose="02010600030101010101" pitchFamily="2" charset="-122"/>
                <a:ea typeface="SimSun" panose="02010600030101010101" pitchFamily="2" charset="-122"/>
              </a:rPr>
              <a:t>．真理见证</a:t>
            </a:r>
          </a:p>
          <a:p>
            <a:pPr marL="0" indent="0" algn="l">
              <a:buNone/>
            </a:pPr>
            <a:r>
              <a:rPr lang="zh-CN" altLang="en-US" sz="3200" b="1" i="0" dirty="0">
                <a:solidFill>
                  <a:srgbClr val="212121"/>
                </a:solidFill>
                <a:effectLst/>
                <a:latin typeface="SimSun" panose="02010600030101010101" pitchFamily="2" charset="-122"/>
                <a:ea typeface="SimSun" panose="02010600030101010101" pitchFamily="2" charset="-122"/>
              </a:rPr>
              <a:t>带领人回答问题要尽量简明扼要。以分享圣经所说的真理和自己在主里的见证经历为主，告诉人自己所信的。主观的看法不要讲得太多。避免教训别人，或辩论争执不休。</a:t>
            </a:r>
          </a:p>
          <a:p>
            <a:pPr marL="0" indent="0" algn="l">
              <a:buNone/>
            </a:pPr>
            <a:r>
              <a:rPr lang="en-US" altLang="zh-CN" sz="3200" b="1" i="0" dirty="0">
                <a:solidFill>
                  <a:srgbClr val="212121"/>
                </a:solidFill>
                <a:effectLst/>
                <a:latin typeface="SimSun" panose="02010600030101010101" pitchFamily="2" charset="-122"/>
                <a:ea typeface="SimSun" panose="02010600030101010101" pitchFamily="2" charset="-122"/>
              </a:rPr>
              <a:t>6</a:t>
            </a:r>
            <a:r>
              <a:rPr lang="zh-CN" altLang="en-US" sz="3200" b="1" i="0" dirty="0">
                <a:solidFill>
                  <a:srgbClr val="212121"/>
                </a:solidFill>
                <a:effectLst/>
                <a:latin typeface="SimSun" panose="02010600030101010101" pitchFamily="2" charset="-122"/>
                <a:ea typeface="SimSun" panose="02010600030101010101" pitchFamily="2" charset="-122"/>
              </a:rPr>
              <a:t>．诚实谦卑</a:t>
            </a:r>
          </a:p>
          <a:p>
            <a:pPr marL="0" indent="0" algn="l">
              <a:buNone/>
            </a:pPr>
            <a:r>
              <a:rPr lang="zh-CN" altLang="en-US" sz="3200" b="1" i="0" dirty="0">
                <a:solidFill>
                  <a:srgbClr val="212121"/>
                </a:solidFill>
                <a:effectLst/>
                <a:latin typeface="SimSun" panose="02010600030101010101" pitchFamily="2" charset="-122"/>
                <a:ea typeface="SimSun" panose="02010600030101010101" pitchFamily="2" charset="-122"/>
              </a:rPr>
              <a:t>不懂的或没有把握的，不要信口开河。承认自己不懂（是诚实的美德），一时无答案，或不知圣经经文出处，下次再给答案。也可请同组其它弟兄姐妹补充和帮助。</a:t>
            </a:r>
          </a:p>
          <a:p>
            <a:pPr marL="0" indent="0">
              <a:buNone/>
            </a:pPr>
            <a:endParaRPr lang="zh-CN" altLang="en-US" sz="3200" b="1" i="0" dirty="0">
              <a:solidFill>
                <a:srgbClr val="212121"/>
              </a:solidFill>
              <a:effectLst/>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654193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he Hand"/>
              <a:ea typeface="+mn-ea"/>
              <a:cs typeface="+mn-cs"/>
            </a:endParaRPr>
          </a:p>
        </p:txBody>
      </p:sp>
      <p:sp useBgFill="1">
        <p:nvSpPr>
          <p:cNvPr id="10" name="Rectangle 9">
            <a:extLst>
              <a:ext uri="{FF2B5EF4-FFF2-40B4-BE49-F238E27FC236}">
                <a16:creationId xmlns:a16="http://schemas.microsoft.com/office/drawing/2014/main" id="{32D45EE4-C4F0-4F72-B1C6-39F596D138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12" name="Oval 11">
            <a:extLst>
              <a:ext uri="{FF2B5EF4-FFF2-40B4-BE49-F238E27FC236}">
                <a16:creationId xmlns:a16="http://schemas.microsoft.com/office/drawing/2014/main" id="{8C459BAD-4279-4A9D-B0C5-662C5F5ED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3203463" y="-2060461"/>
            <a:ext cx="5649003" cy="10651671"/>
          </a:xfrm>
          <a:custGeom>
            <a:avLst/>
            <a:gdLst>
              <a:gd name="csX0" fmla="*/ 0 w 5649003"/>
              <a:gd name="csY0" fmla="*/ 5325836 h 10651671"/>
              <a:gd name="csX1" fmla="*/ 2824502 w 5649003"/>
              <a:gd name="csY1" fmla="*/ 0 h 10651671"/>
              <a:gd name="csX2" fmla="*/ 5649004 w 5649003"/>
              <a:gd name="csY2" fmla="*/ 5325836 h 10651671"/>
              <a:gd name="csX3" fmla="*/ 2824502 w 5649003"/>
              <a:gd name="csY3" fmla="*/ 10651672 h 10651671"/>
              <a:gd name="csX4" fmla="*/ 0 w 5649003"/>
              <a:gd name="csY4" fmla="*/ 5325836 h 10651671"/>
            </a:gdLst>
            <a:ahLst/>
            <a:cxnLst>
              <a:cxn ang="0">
                <a:pos x="csX0" y="csY0"/>
              </a:cxn>
              <a:cxn ang="0">
                <a:pos x="csX1" y="csY1"/>
              </a:cxn>
              <a:cxn ang="0">
                <a:pos x="csX2" y="csY2"/>
              </a:cxn>
              <a:cxn ang="0">
                <a:pos x="csX3" y="csY3"/>
              </a:cxn>
              <a:cxn ang="0">
                <a:pos x="csX4" y="csY4"/>
              </a:cxn>
            </a:cxnLst>
            <a:rect l="l" t="t" r="r" b="b"/>
            <a:pathLst>
              <a:path w="5649003" h="10651671" fill="none" extrusionOk="0">
                <a:moveTo>
                  <a:pt x="0" y="5325836"/>
                </a:moveTo>
                <a:cubicBezTo>
                  <a:pt x="186946" y="2320485"/>
                  <a:pt x="1438121" y="-52385"/>
                  <a:pt x="2824502" y="0"/>
                </a:cubicBezTo>
                <a:cubicBezTo>
                  <a:pt x="4703838" y="-43168"/>
                  <a:pt x="5583840" y="2369660"/>
                  <a:pt x="5649004" y="5325836"/>
                </a:cubicBezTo>
                <a:cubicBezTo>
                  <a:pt x="5518761" y="8289338"/>
                  <a:pt x="4285196" y="10894014"/>
                  <a:pt x="2824502" y="10651672"/>
                </a:cubicBezTo>
                <a:cubicBezTo>
                  <a:pt x="1536945" y="11016699"/>
                  <a:pt x="142947" y="8418643"/>
                  <a:pt x="0" y="5325836"/>
                </a:cubicBezTo>
                <a:close/>
              </a:path>
              <a:path w="5649003" h="10651671" stroke="0" extrusionOk="0">
                <a:moveTo>
                  <a:pt x="0" y="5325836"/>
                </a:moveTo>
                <a:cubicBezTo>
                  <a:pt x="-54350" y="2332108"/>
                  <a:pt x="1351726" y="167869"/>
                  <a:pt x="2824502" y="0"/>
                </a:cubicBezTo>
                <a:cubicBezTo>
                  <a:pt x="4182679" y="-143942"/>
                  <a:pt x="5672665" y="2549517"/>
                  <a:pt x="5649004" y="5325836"/>
                </a:cubicBezTo>
                <a:cubicBezTo>
                  <a:pt x="5518596" y="8280244"/>
                  <a:pt x="4081190" y="10622204"/>
                  <a:pt x="2824502" y="10651672"/>
                </a:cubicBezTo>
                <a:cubicBezTo>
                  <a:pt x="1216708" y="10537144"/>
                  <a:pt x="-100850" y="8264979"/>
                  <a:pt x="0" y="5325836"/>
                </a:cubicBezTo>
                <a:close/>
              </a:path>
            </a:pathLst>
          </a:custGeom>
          <a:solidFill>
            <a:srgbClr val="75AF1F"/>
          </a:solidFill>
          <a:ln w="57150">
            <a:solidFill>
              <a:srgbClr val="75AF1F"/>
            </a:solidFill>
            <a:extLst>
              <a:ext uri="{C807C97D-BFC1-408E-A445-0C87EB9F89A2}">
                <ask:lineSketchStyleProps xmlns:ask="http://schemas.microsoft.com/office/drawing/2018/sketchyshapes" sd="63743190">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he Hand"/>
              <a:ea typeface="+mn-ea"/>
              <a:cs typeface="+mn-cs"/>
            </a:endParaRPr>
          </a:p>
        </p:txBody>
      </p:sp>
      <p:sp>
        <p:nvSpPr>
          <p:cNvPr id="2" name="Title 1">
            <a:extLst>
              <a:ext uri="{FF2B5EF4-FFF2-40B4-BE49-F238E27FC236}">
                <a16:creationId xmlns:a16="http://schemas.microsoft.com/office/drawing/2014/main" id="{B8E8BA68-7611-CDB6-127C-5D229E2E85A4}"/>
              </a:ext>
            </a:extLst>
          </p:cNvPr>
          <p:cNvSpPr>
            <a:spLocks noGrp="1"/>
          </p:cNvSpPr>
          <p:nvPr>
            <p:ph type="title"/>
          </p:nvPr>
        </p:nvSpPr>
        <p:spPr>
          <a:xfrm>
            <a:off x="2066544" y="1512217"/>
            <a:ext cx="8055864" cy="3506313"/>
          </a:xfrm>
        </p:spPr>
        <p:txBody>
          <a:bodyPr vert="horz" lIns="91440" tIns="45720" rIns="91440" bIns="45720" rtlCol="0" anchor="b">
            <a:normAutofit/>
          </a:bodyPr>
          <a:lstStyle/>
          <a:p>
            <a:pPr algn="ctr">
              <a:lnSpc>
                <a:spcPct val="90000"/>
              </a:lnSpc>
            </a:pPr>
            <a:r>
              <a:rPr lang="zh-CN" altLang="en-US" sz="7200">
                <a:solidFill>
                  <a:srgbClr val="FFFFFF"/>
                </a:solidFill>
              </a:rPr>
              <a:t>下次来之前，请预备经文大纲和问题</a:t>
            </a:r>
            <a:br>
              <a:rPr lang="en-MY" altLang="zh-CN" sz="7200">
                <a:solidFill>
                  <a:srgbClr val="FFFFFF"/>
                </a:solidFill>
              </a:rPr>
            </a:br>
            <a:endParaRPr lang="en-US" sz="7200" dirty="0">
              <a:solidFill>
                <a:srgbClr val="FFFFFF"/>
              </a:solidFill>
            </a:endParaRPr>
          </a:p>
        </p:txBody>
      </p:sp>
      <p:sp>
        <p:nvSpPr>
          <p:cNvPr id="14" name="Rectangle 6">
            <a:extLst>
              <a:ext uri="{FF2B5EF4-FFF2-40B4-BE49-F238E27FC236}">
                <a16:creationId xmlns:a16="http://schemas.microsoft.com/office/drawing/2014/main" id="{0953BC39-9D68-40BE-BF3C-5C4EB782AF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73498"/>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4" name="TextBox 3">
            <a:extLst>
              <a:ext uri="{FF2B5EF4-FFF2-40B4-BE49-F238E27FC236}">
                <a16:creationId xmlns:a16="http://schemas.microsoft.com/office/drawing/2014/main" id="{74617500-2C86-3D37-5792-567858BCC67B}"/>
              </a:ext>
            </a:extLst>
          </p:cNvPr>
          <p:cNvSpPr txBox="1"/>
          <p:nvPr/>
        </p:nvSpPr>
        <p:spPr>
          <a:xfrm>
            <a:off x="2359844" y="4259074"/>
            <a:ext cx="7778917" cy="1200329"/>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MY" altLang="zh-CN" sz="7200" b="0" i="0" u="none" strike="noStrike" kern="1200" cap="none" spc="0" normalizeH="0" baseline="0" noProof="0" dirty="0">
                <a:ln>
                  <a:noFill/>
                </a:ln>
                <a:solidFill>
                  <a:srgbClr val="FFFFFF"/>
                </a:solidFill>
                <a:effectLst/>
                <a:uLnTx/>
                <a:uFillTx/>
                <a:latin typeface="Modern Love"/>
                <a:ea typeface="+mn-ea"/>
                <a:cs typeface="+mn-cs"/>
              </a:rPr>
              <a:t>[</a:t>
            </a:r>
            <a:r>
              <a:rPr kumimoji="0" lang="zh-CN" altLang="en-US" sz="7200" b="0" i="0" u="none" strike="noStrike" kern="1200" cap="none" spc="0" normalizeH="0" baseline="0" noProof="0" dirty="0">
                <a:ln>
                  <a:noFill/>
                </a:ln>
                <a:solidFill>
                  <a:srgbClr val="FFFFFF"/>
                </a:solidFill>
                <a:effectLst/>
                <a:uLnTx/>
                <a:uFillTx/>
                <a:latin typeface="Modern Love"/>
                <a:ea typeface="+mn-ea"/>
                <a:cs typeface="+mn-cs"/>
              </a:rPr>
              <a:t>请先避免使用</a:t>
            </a:r>
            <a:r>
              <a:rPr kumimoji="0" lang="en-US" altLang="zh-CN" sz="7200" b="0" i="0" u="none" strike="noStrike" kern="1200" cap="none" spc="0" normalizeH="0" baseline="0" noProof="0" dirty="0">
                <a:ln>
                  <a:noFill/>
                </a:ln>
                <a:solidFill>
                  <a:srgbClr val="FFFFFF"/>
                </a:solidFill>
                <a:effectLst/>
                <a:uLnTx/>
                <a:uFillTx/>
                <a:latin typeface="Modern Love"/>
                <a:ea typeface="+mn-ea"/>
                <a:cs typeface="+mn-cs"/>
              </a:rPr>
              <a:t>AI】</a:t>
            </a:r>
            <a:endParaRPr kumimoji="0" lang="en-MY" sz="1800" b="0" i="0" u="none" strike="noStrike" kern="1200" cap="none" spc="0" normalizeH="0" baseline="0" noProof="0" dirty="0">
              <a:ln>
                <a:noFill/>
              </a:ln>
              <a:solidFill>
                <a:srgbClr val="000000"/>
              </a:solidFill>
              <a:effectLst/>
              <a:uLnTx/>
              <a:uFillTx/>
              <a:latin typeface="The Hand"/>
              <a:ea typeface="+mn-ea"/>
              <a:cs typeface="+mn-cs"/>
            </a:endParaRPr>
          </a:p>
        </p:txBody>
      </p:sp>
    </p:spTree>
    <p:extLst>
      <p:ext uri="{BB962C8B-B14F-4D97-AF65-F5344CB8AC3E}">
        <p14:creationId xmlns:p14="http://schemas.microsoft.com/office/powerpoint/2010/main" val="2373536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DAEBD-E76F-4039-BF4C-7C4B5DD2C51F}"/>
              </a:ext>
            </a:extLst>
          </p:cNvPr>
          <p:cNvSpPr>
            <a:spLocks noGrp="1"/>
          </p:cNvSpPr>
          <p:nvPr>
            <p:ph type="title"/>
          </p:nvPr>
        </p:nvSpPr>
        <p:spPr/>
        <p:txBody>
          <a:bodyPr/>
          <a:lstStyle/>
          <a:p>
            <a:r>
              <a:rPr lang="zh-CN" altLang="en-US" sz="4400" b="1" i="0" dirty="0">
                <a:solidFill>
                  <a:srgbClr val="212121"/>
                </a:solidFill>
                <a:effectLst/>
                <a:latin typeface="SimSun" panose="02010600030101010101" pitchFamily="2" charset="-122"/>
                <a:ea typeface="SimSun" panose="02010600030101010101" pitchFamily="2" charset="-122"/>
              </a:rPr>
              <a:t>带领小组讨论的八个原则</a:t>
            </a:r>
            <a:endParaRPr lang="en-MY" dirty="0">
              <a:latin typeface="SimSun" panose="02010600030101010101" pitchFamily="2" charset="-122"/>
              <a:ea typeface="SimSun" panose="02010600030101010101" pitchFamily="2" charset="-122"/>
            </a:endParaRPr>
          </a:p>
        </p:txBody>
      </p:sp>
      <p:sp>
        <p:nvSpPr>
          <p:cNvPr id="3" name="Content Placeholder 2">
            <a:extLst>
              <a:ext uri="{FF2B5EF4-FFF2-40B4-BE49-F238E27FC236}">
                <a16:creationId xmlns:a16="http://schemas.microsoft.com/office/drawing/2014/main" id="{C0193460-B4CA-4E76-BBFE-DDB0865F537C}"/>
              </a:ext>
            </a:extLst>
          </p:cNvPr>
          <p:cNvSpPr>
            <a:spLocks noGrp="1"/>
          </p:cNvSpPr>
          <p:nvPr>
            <p:ph idx="1"/>
          </p:nvPr>
        </p:nvSpPr>
        <p:spPr>
          <a:xfrm>
            <a:off x="853440" y="1690688"/>
            <a:ext cx="10515600" cy="4778375"/>
          </a:xfrm>
        </p:spPr>
        <p:txBody>
          <a:bodyPr>
            <a:normAutofit lnSpcReduction="10000"/>
          </a:bodyPr>
          <a:lstStyle/>
          <a:p>
            <a:pPr marL="0" indent="0" algn="l">
              <a:buNone/>
            </a:pPr>
            <a:r>
              <a:rPr lang="en-US" altLang="zh-CN" sz="3200" b="1" i="0" dirty="0">
                <a:solidFill>
                  <a:srgbClr val="212121"/>
                </a:solidFill>
                <a:effectLst/>
                <a:latin typeface="SimSun" panose="02010600030101010101" pitchFamily="2" charset="-122"/>
                <a:ea typeface="SimSun" panose="02010600030101010101" pitchFamily="2" charset="-122"/>
              </a:rPr>
              <a:t>7</a:t>
            </a:r>
            <a:r>
              <a:rPr lang="zh-CN" altLang="en-US" sz="3200" b="1" i="0" dirty="0">
                <a:solidFill>
                  <a:srgbClr val="212121"/>
                </a:solidFill>
                <a:effectLst/>
                <a:latin typeface="SimSun" panose="02010600030101010101" pitchFamily="2" charset="-122"/>
                <a:ea typeface="SimSun" panose="02010600030101010101" pitchFamily="2" charset="-122"/>
              </a:rPr>
              <a:t>．不给捷径</a:t>
            </a:r>
          </a:p>
          <a:p>
            <a:pPr marL="0" indent="0" algn="l">
              <a:buNone/>
            </a:pPr>
            <a:r>
              <a:rPr lang="zh-CN" altLang="en-US" sz="3200" b="1" i="0" dirty="0">
                <a:solidFill>
                  <a:srgbClr val="212121"/>
                </a:solidFill>
                <a:effectLst/>
                <a:latin typeface="SimSun" panose="02010600030101010101" pitchFamily="2" charset="-122"/>
                <a:ea typeface="SimSun" panose="02010600030101010101" pitchFamily="2" charset="-122"/>
              </a:rPr>
              <a:t>不要期待给予别人的难处一个快速和完全的解决（</a:t>
            </a:r>
            <a:r>
              <a:rPr lang="en-US" altLang="zh-CN" sz="3200" b="1" i="0" dirty="0">
                <a:solidFill>
                  <a:srgbClr val="212121"/>
                </a:solidFill>
                <a:effectLst/>
                <a:latin typeface="SimSun" panose="02010600030101010101" pitchFamily="2" charset="-122"/>
                <a:ea typeface="SimSun" panose="02010600030101010101" pitchFamily="2" charset="-122"/>
              </a:rPr>
              <a:t>quick fix</a:t>
            </a:r>
            <a:r>
              <a:rPr lang="zh-CN" altLang="en-US" sz="3200" b="1" i="0" dirty="0">
                <a:solidFill>
                  <a:srgbClr val="212121"/>
                </a:solidFill>
                <a:effectLst/>
                <a:latin typeface="SimSun" panose="02010600030101010101" pitchFamily="2" charset="-122"/>
                <a:ea typeface="SimSun" panose="02010600030101010101" pitchFamily="2" charset="-122"/>
              </a:rPr>
              <a:t>），或轻易为别人的困难找答案，下结论，作判断。可回应：请告诉我们如何可以帮助你，我们为你祷告，继续寻求。多鼓励。</a:t>
            </a:r>
          </a:p>
          <a:p>
            <a:pPr marL="0" indent="0" algn="l">
              <a:buNone/>
            </a:pPr>
            <a:r>
              <a:rPr lang="en-US" altLang="zh-CN" sz="3200" b="1" i="0" dirty="0">
                <a:solidFill>
                  <a:srgbClr val="212121"/>
                </a:solidFill>
                <a:effectLst/>
                <a:latin typeface="SimSun" panose="02010600030101010101" pitchFamily="2" charset="-122"/>
                <a:ea typeface="SimSun" panose="02010600030101010101" pitchFamily="2" charset="-122"/>
              </a:rPr>
              <a:t>8</a:t>
            </a:r>
            <a:r>
              <a:rPr lang="zh-CN" altLang="en-US" sz="3200" b="1" i="0" dirty="0">
                <a:solidFill>
                  <a:srgbClr val="212121"/>
                </a:solidFill>
                <a:effectLst/>
                <a:latin typeface="SimSun" panose="02010600030101010101" pitchFamily="2" charset="-122"/>
                <a:ea typeface="SimSun" panose="02010600030101010101" pitchFamily="2" charset="-122"/>
              </a:rPr>
              <a:t>．照顾新人</a:t>
            </a:r>
          </a:p>
          <a:p>
            <a:pPr marL="0" indent="0" algn="l">
              <a:buNone/>
            </a:pPr>
            <a:r>
              <a:rPr lang="zh-CN" altLang="en-US" sz="3200" b="1" i="0" dirty="0">
                <a:solidFill>
                  <a:srgbClr val="212121"/>
                </a:solidFill>
                <a:effectLst/>
                <a:latin typeface="SimSun" panose="02010600030101010101" pitchFamily="2" charset="-122"/>
                <a:ea typeface="SimSun" panose="02010600030101010101" pitchFamily="2" charset="-122"/>
              </a:rPr>
              <a:t>带领人需要特别照顾到新人，慕道的或初信的。他们的问题可能会非常离题或出格，需要特别的耐心和爱心对待他们，不能急于一下子拒绝或责备教训他们。需要肯定他们的寻求之心，以爱接纳他们，为他们祷告，让他们能留下来，神会做工的。</a:t>
            </a:r>
          </a:p>
          <a:p>
            <a:pPr marL="0" indent="0">
              <a:buNone/>
            </a:pPr>
            <a:endParaRPr lang="zh-CN" altLang="en-US" sz="3200" b="1" i="0" dirty="0">
              <a:solidFill>
                <a:srgbClr val="212121"/>
              </a:solidFill>
              <a:effectLst/>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583658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1B90C1-35A4-4753-B451-21D2B7F566EA}"/>
              </a:ext>
            </a:extLst>
          </p:cNvPr>
          <p:cNvSpPr>
            <a:spLocks noGrp="1"/>
          </p:cNvSpPr>
          <p:nvPr>
            <p:ph type="title"/>
          </p:nvPr>
        </p:nvSpPr>
        <p:spPr>
          <a:xfrm>
            <a:off x="1371599" y="294538"/>
            <a:ext cx="9895951" cy="1033669"/>
          </a:xfrm>
        </p:spPr>
        <p:txBody>
          <a:bodyPr>
            <a:normAutofit/>
          </a:bodyPr>
          <a:lstStyle/>
          <a:p>
            <a:r>
              <a:rPr lang="zh-CN" altLang="en-US" sz="4000" b="1">
                <a:solidFill>
                  <a:srgbClr val="FFFFFF"/>
                </a:solidFill>
              </a:rPr>
              <a:t>查經是相交、相顧的生命</a:t>
            </a:r>
            <a:endParaRPr lang="en-US" sz="4000" b="1">
              <a:solidFill>
                <a:srgbClr val="FFFFFF"/>
              </a:solidFill>
            </a:endParaRPr>
          </a:p>
        </p:txBody>
      </p:sp>
      <p:sp>
        <p:nvSpPr>
          <p:cNvPr id="23" name="Content Placeholder 2">
            <a:extLst>
              <a:ext uri="{FF2B5EF4-FFF2-40B4-BE49-F238E27FC236}">
                <a16:creationId xmlns:a16="http://schemas.microsoft.com/office/drawing/2014/main" id="{F5D6873C-6491-476D-A071-6CCCEBE623FC}"/>
              </a:ext>
            </a:extLst>
          </p:cNvPr>
          <p:cNvSpPr>
            <a:spLocks noGrp="1"/>
          </p:cNvSpPr>
          <p:nvPr>
            <p:ph idx="1"/>
          </p:nvPr>
        </p:nvSpPr>
        <p:spPr>
          <a:xfrm>
            <a:off x="1008078" y="1720687"/>
            <a:ext cx="10241184" cy="4876860"/>
          </a:xfrm>
        </p:spPr>
        <p:txBody>
          <a:bodyPr anchor="ctr">
            <a:noAutofit/>
          </a:bodyPr>
          <a:lstStyle/>
          <a:p>
            <a:r>
              <a:rPr lang="en-US" altLang="zh-TW" sz="3200" b="1" i="0" baseline="30000" dirty="0">
                <a:effectLst/>
                <a:latin typeface="SimSun" panose="02010600030101010101" pitchFamily="2" charset="-122"/>
                <a:ea typeface="SimSun" panose="02010600030101010101" pitchFamily="2" charset="-122"/>
              </a:rPr>
              <a:t>1 </a:t>
            </a:r>
            <a:r>
              <a:rPr lang="zh-TW" altLang="en-US" sz="3200" b="1" i="0" dirty="0">
                <a:effectLst/>
                <a:latin typeface="SimSun" panose="02010600030101010101" pitchFamily="2" charset="-122"/>
                <a:ea typeface="SimSun" panose="02010600030101010101" pitchFamily="2" charset="-122"/>
              </a:rPr>
              <a:t>論到從起初原有的生命之道，就是我們所聽見、所看見、親眼看過、親手摸過的。 </a:t>
            </a:r>
            <a:r>
              <a:rPr lang="en-US" altLang="zh-TW" sz="3200" b="1" i="0" baseline="30000" dirty="0">
                <a:effectLst/>
                <a:latin typeface="SimSun" panose="02010600030101010101" pitchFamily="2" charset="-122"/>
                <a:ea typeface="SimSun" panose="02010600030101010101" pitchFamily="2" charset="-122"/>
              </a:rPr>
              <a:t>2 </a:t>
            </a:r>
            <a:r>
              <a:rPr lang="zh-TW" altLang="en-US" sz="3200" b="1" i="0" dirty="0">
                <a:effectLst/>
                <a:latin typeface="SimSun" panose="02010600030101010101" pitchFamily="2" charset="-122"/>
                <a:ea typeface="SimSun" panose="02010600030101010101" pitchFamily="2" charset="-122"/>
              </a:rPr>
              <a:t>這生命已經顯現出來，我們也看見過，現在又作見證，將原與父同在且顯現於我們那永遠的生命傳給你們。 </a:t>
            </a:r>
            <a:r>
              <a:rPr lang="en-US" altLang="zh-TW" sz="3200" b="1" i="0" baseline="30000" dirty="0">
                <a:effectLst/>
                <a:latin typeface="SimSun" panose="02010600030101010101" pitchFamily="2" charset="-122"/>
                <a:ea typeface="SimSun" panose="02010600030101010101" pitchFamily="2" charset="-122"/>
              </a:rPr>
              <a:t>3 </a:t>
            </a:r>
            <a:r>
              <a:rPr lang="zh-TW" altLang="en-US" sz="3200" b="1" i="0" dirty="0">
                <a:effectLst/>
                <a:latin typeface="SimSun" panose="02010600030101010101" pitchFamily="2" charset="-122"/>
                <a:ea typeface="SimSun" panose="02010600030101010101" pitchFamily="2" charset="-122"/>
              </a:rPr>
              <a:t>我們將所看見、所聽見的傳給你們，使你們與我們</a:t>
            </a:r>
            <a:r>
              <a:rPr lang="zh-TW" altLang="en-US" sz="3200" b="1" i="0" dirty="0">
                <a:effectLst/>
                <a:highlight>
                  <a:srgbClr val="FFFF00"/>
                </a:highlight>
                <a:latin typeface="SimSun" panose="02010600030101010101" pitchFamily="2" charset="-122"/>
                <a:ea typeface="SimSun" panose="02010600030101010101" pitchFamily="2" charset="-122"/>
              </a:rPr>
              <a:t>相交</a:t>
            </a:r>
            <a:r>
              <a:rPr lang="zh-TW" altLang="en-US" sz="3200" b="1" i="0" dirty="0">
                <a:effectLst/>
                <a:latin typeface="SimSun" panose="02010600030101010101" pitchFamily="2" charset="-122"/>
                <a:ea typeface="SimSun" panose="02010600030101010101" pitchFamily="2" charset="-122"/>
              </a:rPr>
              <a:t>；我們乃是與父並他兒子耶穌基督</a:t>
            </a:r>
            <a:r>
              <a:rPr lang="zh-TW" altLang="en-US" sz="3200" b="1" i="0" dirty="0">
                <a:effectLst/>
                <a:highlight>
                  <a:srgbClr val="FFFF00"/>
                </a:highlight>
                <a:latin typeface="SimSun" panose="02010600030101010101" pitchFamily="2" charset="-122"/>
                <a:ea typeface="SimSun" panose="02010600030101010101" pitchFamily="2" charset="-122"/>
              </a:rPr>
              <a:t>相交</a:t>
            </a:r>
            <a:r>
              <a:rPr lang="zh-TW" altLang="en-US" sz="3200" b="1" i="0" dirty="0">
                <a:effectLst/>
                <a:latin typeface="SimSun" panose="02010600030101010101" pitchFamily="2" charset="-122"/>
                <a:ea typeface="SimSun" panose="02010600030101010101" pitchFamily="2" charset="-122"/>
              </a:rPr>
              <a:t>的。 </a:t>
            </a:r>
            <a:r>
              <a:rPr lang="en-US" altLang="zh-TW" sz="3200" b="1" i="0" baseline="30000" dirty="0">
                <a:effectLst/>
                <a:latin typeface="SimSun" panose="02010600030101010101" pitchFamily="2" charset="-122"/>
                <a:ea typeface="SimSun" panose="02010600030101010101" pitchFamily="2" charset="-122"/>
              </a:rPr>
              <a:t>4 </a:t>
            </a:r>
            <a:r>
              <a:rPr lang="zh-TW" altLang="en-US" sz="3200" b="1" i="0" dirty="0">
                <a:effectLst/>
                <a:latin typeface="SimSun" panose="02010600030101010101" pitchFamily="2" charset="-122"/>
                <a:ea typeface="SimSun" panose="02010600030101010101" pitchFamily="2" charset="-122"/>
              </a:rPr>
              <a:t>我們將這些話寫給你們，使你們</a:t>
            </a:r>
            <a:r>
              <a:rPr lang="zh-CN" altLang="en-US" sz="3200" b="1" i="0" dirty="0">
                <a:effectLst/>
                <a:latin typeface="SimSun" panose="02010600030101010101" pitchFamily="2" charset="-122"/>
                <a:ea typeface="SimSun" panose="02010600030101010101" pitchFamily="2" charset="-122"/>
              </a:rPr>
              <a:t>的</a:t>
            </a:r>
            <a:r>
              <a:rPr lang="zh-TW" altLang="en-US" sz="3200" b="1" i="0" dirty="0">
                <a:effectLst/>
                <a:latin typeface="SimSun" panose="02010600030101010101" pitchFamily="2" charset="-122"/>
                <a:ea typeface="SimSun" panose="02010600030101010101" pitchFamily="2" charset="-122"/>
              </a:rPr>
              <a:t>喜樂充足。</a:t>
            </a:r>
            <a:r>
              <a:rPr lang="zh-CN" altLang="en-US" sz="3200" b="1" i="0" dirty="0">
                <a:effectLst/>
                <a:latin typeface="SimSun" panose="02010600030101010101" pitchFamily="2" charset="-122"/>
                <a:ea typeface="SimSun" panose="02010600030101010101" pitchFamily="2" charset="-122"/>
              </a:rPr>
              <a:t>（約翰一書一</a:t>
            </a:r>
            <a:r>
              <a:rPr lang="zh-CN" altLang="en-US" sz="3200" b="1" dirty="0">
                <a:latin typeface="SimSun" panose="02010600030101010101" pitchFamily="2" charset="-122"/>
                <a:ea typeface="SimSun" panose="02010600030101010101" pitchFamily="2" charset="-122"/>
              </a:rPr>
              <a:t>）</a:t>
            </a:r>
            <a:endParaRPr lang="en-US" altLang="zh-TW" sz="3200" b="1" i="0" baseline="30000" dirty="0">
              <a:effectLst/>
              <a:latin typeface="SimSun" panose="02010600030101010101" pitchFamily="2" charset="-122"/>
              <a:ea typeface="SimSun" panose="02010600030101010101" pitchFamily="2" charset="-122"/>
            </a:endParaRPr>
          </a:p>
          <a:p>
            <a:r>
              <a:rPr lang="en-US" altLang="zh-TW" sz="3200" b="1" i="0" baseline="30000" dirty="0">
                <a:effectLst/>
                <a:latin typeface="SimSun" panose="02010600030101010101" pitchFamily="2" charset="-122"/>
                <a:ea typeface="SimSun" panose="02010600030101010101" pitchFamily="2" charset="-122"/>
              </a:rPr>
              <a:t>24 </a:t>
            </a:r>
            <a:r>
              <a:rPr lang="zh-TW" altLang="en-US" sz="3200" b="1" i="0" dirty="0">
                <a:effectLst/>
                <a:latin typeface="SimSun" panose="02010600030101010101" pitchFamily="2" charset="-122"/>
                <a:ea typeface="SimSun" panose="02010600030101010101" pitchFamily="2" charset="-122"/>
              </a:rPr>
              <a:t>又要彼此</a:t>
            </a:r>
            <a:r>
              <a:rPr lang="zh-TW" altLang="en-US" sz="3200" b="1" i="0" dirty="0">
                <a:effectLst/>
                <a:highlight>
                  <a:srgbClr val="FFFF00"/>
                </a:highlight>
                <a:latin typeface="SimSun" panose="02010600030101010101" pitchFamily="2" charset="-122"/>
                <a:ea typeface="SimSun" panose="02010600030101010101" pitchFamily="2" charset="-122"/>
              </a:rPr>
              <a:t>相顧</a:t>
            </a:r>
            <a:r>
              <a:rPr lang="zh-TW" altLang="en-US" sz="3200" b="1" i="0" dirty="0">
                <a:effectLst/>
                <a:latin typeface="SimSun" panose="02010600030101010101" pitchFamily="2" charset="-122"/>
                <a:ea typeface="SimSun" panose="02010600030101010101" pitchFamily="2" charset="-122"/>
              </a:rPr>
              <a:t>，激發愛心，勉勵行善。 </a:t>
            </a:r>
            <a:r>
              <a:rPr lang="en-US" altLang="zh-TW" sz="3200" b="1" i="0" baseline="30000" dirty="0">
                <a:effectLst/>
                <a:latin typeface="SimSun" panose="02010600030101010101" pitchFamily="2" charset="-122"/>
                <a:ea typeface="SimSun" panose="02010600030101010101" pitchFamily="2" charset="-122"/>
              </a:rPr>
              <a:t>25 </a:t>
            </a:r>
            <a:r>
              <a:rPr lang="zh-TW" altLang="en-US" sz="3200" b="1" i="0" dirty="0">
                <a:effectLst/>
                <a:latin typeface="SimSun" panose="02010600030101010101" pitchFamily="2" charset="-122"/>
                <a:ea typeface="SimSun" panose="02010600030101010101" pitchFamily="2" charset="-122"/>
              </a:rPr>
              <a:t>你們不可停止聚會，好像那些停止慣了的人，倒要彼此勸勉；既知道那日子臨近，就更當如此。</a:t>
            </a:r>
            <a:r>
              <a:rPr lang="zh-CN" altLang="en-US" sz="3200" b="1" i="0" dirty="0">
                <a:effectLst/>
                <a:latin typeface="SimSun" panose="02010600030101010101" pitchFamily="2" charset="-122"/>
                <a:ea typeface="SimSun" panose="02010600030101010101" pitchFamily="2" charset="-122"/>
              </a:rPr>
              <a:t>（希伯來書十）</a:t>
            </a:r>
            <a:endParaRPr lang="en-US" sz="32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04489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wipe(down)">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Effect transition="in" filter="wipe(down)">
                                      <p:cBhvr>
                                        <p:cTn id="12" dur="500"/>
                                        <p:tgtEl>
                                          <p:spTgt spid="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9" name="Rectangle 26">
            <a:extLst>
              <a:ext uri="{FF2B5EF4-FFF2-40B4-BE49-F238E27FC236}">
                <a16:creationId xmlns:a16="http://schemas.microsoft.com/office/drawing/2014/main" id="{8B3A2D1A-45FC-4F95-B150-1C13EF2F6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Shape 28">
            <a:extLst>
              <a:ext uri="{FF2B5EF4-FFF2-40B4-BE49-F238E27FC236}">
                <a16:creationId xmlns:a16="http://schemas.microsoft.com/office/drawing/2014/main" id="{39C3C864-C625-4883-B868-9A4C470F4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291" y="3296652"/>
            <a:ext cx="12202113" cy="3561346"/>
          </a:xfrm>
          <a:custGeom>
            <a:avLst/>
            <a:gdLst>
              <a:gd name="connsiteX0" fmla="*/ 0 w 12202113"/>
              <a:gd name="connsiteY0" fmla="*/ 3188466 h 3188466"/>
              <a:gd name="connsiteX1" fmla="*/ 10116 w 12202113"/>
              <a:gd name="connsiteY1" fmla="*/ 2657641 h 3188466"/>
              <a:gd name="connsiteX2" fmla="*/ 10116 w 12202113"/>
              <a:gd name="connsiteY2" fmla="*/ 0 h 3188466"/>
              <a:gd name="connsiteX3" fmla="*/ 12202113 w 12202113"/>
              <a:gd name="connsiteY3" fmla="*/ 0 h 3188466"/>
              <a:gd name="connsiteX4" fmla="*/ 12202113 w 12202113"/>
              <a:gd name="connsiteY4" fmla="*/ 2879832 h 3188466"/>
              <a:gd name="connsiteX5" fmla="*/ 12198167 w 12202113"/>
              <a:gd name="connsiteY5" fmla="*/ 2880360 h 3188466"/>
              <a:gd name="connsiteX6" fmla="*/ 12122128 w 12202113"/>
              <a:gd name="connsiteY6" fmla="*/ 2887194 h 3188466"/>
              <a:gd name="connsiteX7" fmla="*/ 12028868 w 12202113"/>
              <a:gd name="connsiteY7" fmla="*/ 2911786 h 3188466"/>
              <a:gd name="connsiteX8" fmla="*/ 11995238 w 12202113"/>
              <a:gd name="connsiteY8" fmla="*/ 2914090 h 3188466"/>
              <a:gd name="connsiteX9" fmla="*/ 11996460 w 12202113"/>
              <a:gd name="connsiteY9" fmla="*/ 2918442 h 3188466"/>
              <a:gd name="connsiteX10" fmla="*/ 11983968 w 12202113"/>
              <a:gd name="connsiteY10" fmla="*/ 2918762 h 3188466"/>
              <a:gd name="connsiteX11" fmla="*/ 11956084 w 12202113"/>
              <a:gd name="connsiteY11" fmla="*/ 2918868 h 3188466"/>
              <a:gd name="connsiteX12" fmla="*/ 11872586 w 12202113"/>
              <a:gd name="connsiteY12" fmla="*/ 2920076 h 3188466"/>
              <a:gd name="connsiteX13" fmla="*/ 11849804 w 12202113"/>
              <a:gd name="connsiteY13" fmla="*/ 2928420 h 3188466"/>
              <a:gd name="connsiteX14" fmla="*/ 11828254 w 12202113"/>
              <a:gd name="connsiteY14" fmla="*/ 2928551 h 3188466"/>
              <a:gd name="connsiteX15" fmla="*/ 11703277 w 12202113"/>
              <a:gd name="connsiteY15" fmla="*/ 2939735 h 3188466"/>
              <a:gd name="connsiteX16" fmla="*/ 11686094 w 12202113"/>
              <a:gd name="connsiteY16" fmla="*/ 2940570 h 3188466"/>
              <a:gd name="connsiteX17" fmla="*/ 11676788 w 12202113"/>
              <a:gd name="connsiteY17" fmla="*/ 2944321 h 3188466"/>
              <a:gd name="connsiteX18" fmla="*/ 11643464 w 12202113"/>
              <a:gd name="connsiteY18" fmla="*/ 2945066 h 3188466"/>
              <a:gd name="connsiteX19" fmla="*/ 11641922 w 12202113"/>
              <a:gd name="connsiteY19" fmla="*/ 2947200 h 3188466"/>
              <a:gd name="connsiteX20" fmla="*/ 11532386 w 12202113"/>
              <a:gd name="connsiteY20" fmla="*/ 2965529 h 3188466"/>
              <a:gd name="connsiteX21" fmla="*/ 11513619 w 12202113"/>
              <a:gd name="connsiteY21" fmla="*/ 2968556 h 3188466"/>
              <a:gd name="connsiteX22" fmla="*/ 11497404 w 12202113"/>
              <a:gd name="connsiteY22" fmla="*/ 2967639 h 3188466"/>
              <a:gd name="connsiteX23" fmla="*/ 11407630 w 12202113"/>
              <a:gd name="connsiteY23" fmla="*/ 2970255 h 3188466"/>
              <a:gd name="connsiteX24" fmla="*/ 11386276 w 12202113"/>
              <a:gd name="connsiteY24" fmla="*/ 2968648 h 3188466"/>
              <a:gd name="connsiteX25" fmla="*/ 11377296 w 12202113"/>
              <a:gd name="connsiteY25" fmla="*/ 2965257 h 3188466"/>
              <a:gd name="connsiteX26" fmla="*/ 11342536 w 12202113"/>
              <a:gd name="connsiteY26" fmla="*/ 2971666 h 3188466"/>
              <a:gd name="connsiteX27" fmla="*/ 11288902 w 12202113"/>
              <a:gd name="connsiteY27" fmla="*/ 2976058 h 3188466"/>
              <a:gd name="connsiteX28" fmla="*/ 11263411 w 12202113"/>
              <a:gd name="connsiteY28" fmla="*/ 2979228 h 3188466"/>
              <a:gd name="connsiteX29" fmla="*/ 11242843 w 12202113"/>
              <a:gd name="connsiteY29" fmla="*/ 2977303 h 3188466"/>
              <a:gd name="connsiteX30" fmla="*/ 11125798 w 12202113"/>
              <a:gd name="connsiteY30" fmla="*/ 2976816 h 3188466"/>
              <a:gd name="connsiteX31" fmla="*/ 11098884 w 12202113"/>
              <a:gd name="connsiteY31" fmla="*/ 2973758 h 3188466"/>
              <a:gd name="connsiteX32" fmla="*/ 11086128 w 12202113"/>
              <a:gd name="connsiteY32" fmla="*/ 2967663 h 3188466"/>
              <a:gd name="connsiteX33" fmla="*/ 11076132 w 12202113"/>
              <a:gd name="connsiteY33" fmla="*/ 2969836 h 3188466"/>
              <a:gd name="connsiteX34" fmla="*/ 11005337 w 12202113"/>
              <a:gd name="connsiteY34" fmla="*/ 2970053 h 3188466"/>
              <a:gd name="connsiteX35" fmla="*/ 10959154 w 12202113"/>
              <a:gd name="connsiteY35" fmla="*/ 2970750 h 3188466"/>
              <a:gd name="connsiteX36" fmla="*/ 10956347 w 12202113"/>
              <a:gd name="connsiteY36" fmla="*/ 2979118 h 3188466"/>
              <a:gd name="connsiteX37" fmla="*/ 10915223 w 12202113"/>
              <a:gd name="connsiteY37" fmla="*/ 2982099 h 3188466"/>
              <a:gd name="connsiteX38" fmla="*/ 10871398 w 12202113"/>
              <a:gd name="connsiteY38" fmla="*/ 2976728 h 3188466"/>
              <a:gd name="connsiteX39" fmla="*/ 10819743 w 12202113"/>
              <a:gd name="connsiteY39" fmla="*/ 2977481 h 3188466"/>
              <a:gd name="connsiteX40" fmla="*/ 10788834 w 12202113"/>
              <a:gd name="connsiteY40" fmla="*/ 2977840 h 3188466"/>
              <a:gd name="connsiteX41" fmla="*/ 10707711 w 12202113"/>
              <a:gd name="connsiteY41" fmla="*/ 2985644 h 3188466"/>
              <a:gd name="connsiteX42" fmla="*/ 10576086 w 12202113"/>
              <a:gd name="connsiteY42" fmla="*/ 3015319 h 3188466"/>
              <a:gd name="connsiteX43" fmla="*/ 10534761 w 12202113"/>
              <a:gd name="connsiteY43" fmla="*/ 3019524 h 3188466"/>
              <a:gd name="connsiteX44" fmla="*/ 10527537 w 12202113"/>
              <a:gd name="connsiteY44" fmla="*/ 3017814 h 3188466"/>
              <a:gd name="connsiteX45" fmla="*/ 10321799 w 12202113"/>
              <a:gd name="connsiteY45" fmla="*/ 3035635 h 3188466"/>
              <a:gd name="connsiteX46" fmla="*/ 10284989 w 12202113"/>
              <a:gd name="connsiteY46" fmla="*/ 3036679 h 3188466"/>
              <a:gd name="connsiteX47" fmla="*/ 10257423 w 12202113"/>
              <a:gd name="connsiteY47" fmla="*/ 3036027 h 3188466"/>
              <a:gd name="connsiteX48" fmla="*/ 10191450 w 12202113"/>
              <a:gd name="connsiteY48" fmla="*/ 3041963 h 3188466"/>
              <a:gd name="connsiteX49" fmla="*/ 10083845 w 12202113"/>
              <a:gd name="connsiteY49" fmla="*/ 3054978 h 3188466"/>
              <a:gd name="connsiteX50" fmla="*/ 10060611 w 12202113"/>
              <a:gd name="connsiteY50" fmla="*/ 3057035 h 3188466"/>
              <a:gd name="connsiteX51" fmla="*/ 10039363 w 12202113"/>
              <a:gd name="connsiteY51" fmla="*/ 3055961 h 3188466"/>
              <a:gd name="connsiteX52" fmla="*/ 10033322 w 12202113"/>
              <a:gd name="connsiteY52" fmla="*/ 3053238 h 3188466"/>
              <a:gd name="connsiteX53" fmla="*/ 10020337 w 12202113"/>
              <a:gd name="connsiteY53" fmla="*/ 3053912 h 3188466"/>
              <a:gd name="connsiteX54" fmla="*/ 10016616 w 12202113"/>
              <a:gd name="connsiteY54" fmla="*/ 3053498 h 3188466"/>
              <a:gd name="connsiteX55" fmla="*/ 9995549 w 12202113"/>
              <a:gd name="connsiteY55" fmla="*/ 3051719 h 3188466"/>
              <a:gd name="connsiteX56" fmla="*/ 9957212 w 12202113"/>
              <a:gd name="connsiteY56" fmla="*/ 3062663 h 3188466"/>
              <a:gd name="connsiteX57" fmla="*/ 9904584 w 12202113"/>
              <a:gd name="connsiteY57" fmla="*/ 3063999 h 3188466"/>
              <a:gd name="connsiteX58" fmla="*/ 9713857 w 12202113"/>
              <a:gd name="connsiteY58" fmla="*/ 3087955 h 3188466"/>
              <a:gd name="connsiteX59" fmla="*/ 9678879 w 12202113"/>
              <a:gd name="connsiteY59" fmla="*/ 3079676 h 3188466"/>
              <a:gd name="connsiteX60" fmla="*/ 9598760 w 12202113"/>
              <a:gd name="connsiteY60" fmla="*/ 3085228 h 3188466"/>
              <a:gd name="connsiteX61" fmla="*/ 9488796 w 12202113"/>
              <a:gd name="connsiteY61" fmla="*/ 3115384 h 3188466"/>
              <a:gd name="connsiteX62" fmla="*/ 9341972 w 12202113"/>
              <a:gd name="connsiteY62" fmla="*/ 3126583 h 3188466"/>
              <a:gd name="connsiteX63" fmla="*/ 9333795 w 12202113"/>
              <a:gd name="connsiteY63" fmla="*/ 3132083 h 3188466"/>
              <a:gd name="connsiteX64" fmla="*/ 9321736 w 12202113"/>
              <a:gd name="connsiteY64" fmla="*/ 3135834 h 3188466"/>
              <a:gd name="connsiteX65" fmla="*/ 9319405 w 12202113"/>
              <a:gd name="connsiteY65" fmla="*/ 3135561 h 3188466"/>
              <a:gd name="connsiteX66" fmla="*/ 9302847 w 12202113"/>
              <a:gd name="connsiteY66" fmla="*/ 3137746 h 3188466"/>
              <a:gd name="connsiteX67" fmla="*/ 9300930 w 12202113"/>
              <a:gd name="connsiteY67" fmla="*/ 3139687 h 3188466"/>
              <a:gd name="connsiteX68" fmla="*/ 9290106 w 12202113"/>
              <a:gd name="connsiteY68" fmla="*/ 3141645 h 3188466"/>
              <a:gd name="connsiteX69" fmla="*/ 9270220 w 12202113"/>
              <a:gd name="connsiteY69" fmla="*/ 3146737 h 3188466"/>
              <a:gd name="connsiteX70" fmla="*/ 9265150 w 12202113"/>
              <a:gd name="connsiteY70" fmla="*/ 3146531 h 3188466"/>
              <a:gd name="connsiteX71" fmla="*/ 9233057 w 12202113"/>
              <a:gd name="connsiteY71" fmla="*/ 3152408 h 3188466"/>
              <a:gd name="connsiteX72" fmla="*/ 9231974 w 12202113"/>
              <a:gd name="connsiteY72" fmla="*/ 3151938 h 3188466"/>
              <a:gd name="connsiteX73" fmla="*/ 9220130 w 12202113"/>
              <a:gd name="connsiteY73" fmla="*/ 3151189 h 3188466"/>
              <a:gd name="connsiteX74" fmla="*/ 9198955 w 12202113"/>
              <a:gd name="connsiteY74" fmla="*/ 3151015 h 3188466"/>
              <a:gd name="connsiteX75" fmla="*/ 9142196 w 12202113"/>
              <a:gd name="connsiteY75" fmla="*/ 3143802 h 3188466"/>
              <a:gd name="connsiteX76" fmla="*/ 9108665 w 12202113"/>
              <a:gd name="connsiteY76" fmla="*/ 3149868 h 3188466"/>
              <a:gd name="connsiteX77" fmla="*/ 9014086 w 12202113"/>
              <a:gd name="connsiteY77" fmla="*/ 3150791 h 3188466"/>
              <a:gd name="connsiteX78" fmla="*/ 8915037 w 12202113"/>
              <a:gd name="connsiteY78" fmla="*/ 3140020 h 3188466"/>
              <a:gd name="connsiteX79" fmla="*/ 8815667 w 12202113"/>
              <a:gd name="connsiteY79" fmla="*/ 3138606 h 3188466"/>
              <a:gd name="connsiteX80" fmla="*/ 8779688 w 12202113"/>
              <a:gd name="connsiteY80" fmla="*/ 3138895 h 3188466"/>
              <a:gd name="connsiteX81" fmla="*/ 8715556 w 12202113"/>
              <a:gd name="connsiteY81" fmla="*/ 3135878 h 3188466"/>
              <a:gd name="connsiteX82" fmla="*/ 8686183 w 12202113"/>
              <a:gd name="connsiteY82" fmla="*/ 3132307 h 3188466"/>
              <a:gd name="connsiteX83" fmla="*/ 8684895 w 12202113"/>
              <a:gd name="connsiteY83" fmla="*/ 3132527 h 3188466"/>
              <a:gd name="connsiteX84" fmla="*/ 8682270 w 12202113"/>
              <a:gd name="connsiteY84" fmla="*/ 3130989 h 3188466"/>
              <a:gd name="connsiteX85" fmla="*/ 8676836 w 12202113"/>
              <a:gd name="connsiteY85" fmla="*/ 3130278 h 3188466"/>
              <a:gd name="connsiteX86" fmla="*/ 8662002 w 12202113"/>
              <a:gd name="connsiteY86" fmla="*/ 3130735 h 3188466"/>
              <a:gd name="connsiteX87" fmla="*/ 8656423 w 12202113"/>
              <a:gd name="connsiteY87" fmla="*/ 3131304 h 3188466"/>
              <a:gd name="connsiteX88" fmla="*/ 8648261 w 12202113"/>
              <a:gd name="connsiteY88" fmla="*/ 3131294 h 3188466"/>
              <a:gd name="connsiteX89" fmla="*/ 8648057 w 12202113"/>
              <a:gd name="connsiteY89" fmla="*/ 3131167 h 3188466"/>
              <a:gd name="connsiteX90" fmla="*/ 8640412 w 12202113"/>
              <a:gd name="connsiteY90" fmla="*/ 3131403 h 3188466"/>
              <a:gd name="connsiteX91" fmla="*/ 8603003 w 12202113"/>
              <a:gd name="connsiteY91" fmla="*/ 3134155 h 3188466"/>
              <a:gd name="connsiteX92" fmla="*/ 8553571 w 12202113"/>
              <a:gd name="connsiteY92" fmla="*/ 3122125 h 3188466"/>
              <a:gd name="connsiteX93" fmla="*/ 8533128 w 12202113"/>
              <a:gd name="connsiteY93" fmla="*/ 3120039 h 3188466"/>
              <a:gd name="connsiteX94" fmla="*/ 8522209 w 12202113"/>
              <a:gd name="connsiteY94" fmla="*/ 3118252 h 3188466"/>
              <a:gd name="connsiteX95" fmla="*/ 8521532 w 12202113"/>
              <a:gd name="connsiteY95" fmla="*/ 3117705 h 3188466"/>
              <a:gd name="connsiteX96" fmla="*/ 8485667 w 12202113"/>
              <a:gd name="connsiteY96" fmla="*/ 3120406 h 3188466"/>
              <a:gd name="connsiteX97" fmla="*/ 8480905 w 12202113"/>
              <a:gd name="connsiteY97" fmla="*/ 3119749 h 3188466"/>
              <a:gd name="connsiteX98" fmla="*/ 8457530 w 12202113"/>
              <a:gd name="connsiteY98" fmla="*/ 3122810 h 3188466"/>
              <a:gd name="connsiteX99" fmla="*/ 8445451 w 12202113"/>
              <a:gd name="connsiteY99" fmla="*/ 3123697 h 3188466"/>
              <a:gd name="connsiteX100" fmla="*/ 8442039 w 12202113"/>
              <a:gd name="connsiteY100" fmla="*/ 3125378 h 3188466"/>
              <a:gd name="connsiteX101" fmla="*/ 8424215 w 12202113"/>
              <a:gd name="connsiteY101" fmla="*/ 3125963 h 3188466"/>
              <a:gd name="connsiteX102" fmla="*/ 8422165 w 12202113"/>
              <a:gd name="connsiteY102" fmla="*/ 3125491 h 3188466"/>
              <a:gd name="connsiteX103" fmla="*/ 8407465 w 12202113"/>
              <a:gd name="connsiteY103" fmla="*/ 3127979 h 3188466"/>
              <a:gd name="connsiteX104" fmla="*/ 8395146 w 12202113"/>
              <a:gd name="connsiteY104" fmla="*/ 3132488 h 3188466"/>
              <a:gd name="connsiteX105" fmla="*/ 8243538 w 12202113"/>
              <a:gd name="connsiteY105" fmla="*/ 3129873 h 3188466"/>
              <a:gd name="connsiteX106" fmla="*/ 8112685 w 12202113"/>
              <a:gd name="connsiteY106" fmla="*/ 3148698 h 3188466"/>
              <a:gd name="connsiteX107" fmla="*/ 8026741 w 12202113"/>
              <a:gd name="connsiteY107" fmla="*/ 3154015 h 3188466"/>
              <a:gd name="connsiteX108" fmla="*/ 8030400 w 12202113"/>
              <a:gd name="connsiteY108" fmla="*/ 3146736 h 3188466"/>
              <a:gd name="connsiteX109" fmla="*/ 8002987 w 12202113"/>
              <a:gd name="connsiteY109" fmla="*/ 3135663 h 3188466"/>
              <a:gd name="connsiteX110" fmla="*/ 7798568 w 12202113"/>
              <a:gd name="connsiteY110" fmla="*/ 3141249 h 3188466"/>
              <a:gd name="connsiteX111" fmla="*/ 7746353 w 12202113"/>
              <a:gd name="connsiteY111" fmla="*/ 3137755 h 3188466"/>
              <a:gd name="connsiteX112" fmla="*/ 7700395 w 12202113"/>
              <a:gd name="connsiteY112" fmla="*/ 3144729 h 3188466"/>
              <a:gd name="connsiteX113" fmla="*/ 7681335 w 12202113"/>
              <a:gd name="connsiteY113" fmla="*/ 3141120 h 3188466"/>
              <a:gd name="connsiteX114" fmla="*/ 7678044 w 12202113"/>
              <a:gd name="connsiteY114" fmla="*/ 3140387 h 3188466"/>
              <a:gd name="connsiteX115" fmla="*/ 7664890 w 12202113"/>
              <a:gd name="connsiteY115" fmla="*/ 3139855 h 3188466"/>
              <a:gd name="connsiteX116" fmla="*/ 7661183 w 12202113"/>
              <a:gd name="connsiteY116" fmla="*/ 3136706 h 3188466"/>
              <a:gd name="connsiteX117" fmla="*/ 7641383 w 12202113"/>
              <a:gd name="connsiteY117" fmla="*/ 3133755 h 3188466"/>
              <a:gd name="connsiteX118" fmla="*/ 7617169 w 12202113"/>
              <a:gd name="connsiteY118" fmla="*/ 3133614 h 3188466"/>
              <a:gd name="connsiteX119" fmla="*/ 7531143 w 12202113"/>
              <a:gd name="connsiteY119" fmla="*/ 3132781 h 3188466"/>
              <a:gd name="connsiteX120" fmla="*/ 7517113 w 12202113"/>
              <a:gd name="connsiteY120" fmla="*/ 3134483 h 3188466"/>
              <a:gd name="connsiteX121" fmla="*/ 7471320 w 12202113"/>
              <a:gd name="connsiteY121" fmla="*/ 3131645 h 3188466"/>
              <a:gd name="connsiteX122" fmla="*/ 7430512 w 12202113"/>
              <a:gd name="connsiteY122" fmla="*/ 3131007 h 3188466"/>
              <a:gd name="connsiteX123" fmla="*/ 7404071 w 12202113"/>
              <a:gd name="connsiteY123" fmla="*/ 3132361 h 3188466"/>
              <a:gd name="connsiteX124" fmla="*/ 7397140 w 12202113"/>
              <a:gd name="connsiteY124" fmla="*/ 3131239 h 3188466"/>
              <a:gd name="connsiteX125" fmla="*/ 7370514 w 12202113"/>
              <a:gd name="connsiteY125" fmla="*/ 3130516 h 3188466"/>
              <a:gd name="connsiteX126" fmla="*/ 7356953 w 12202113"/>
              <a:gd name="connsiteY126" fmla="*/ 3132179 h 3188466"/>
              <a:gd name="connsiteX127" fmla="*/ 7343567 w 12202113"/>
              <a:gd name="connsiteY127" fmla="*/ 3128350 h 3188466"/>
              <a:gd name="connsiteX128" fmla="*/ 7340295 w 12202113"/>
              <a:gd name="connsiteY128" fmla="*/ 3125545 h 3188466"/>
              <a:gd name="connsiteX129" fmla="*/ 7321348 w 12202113"/>
              <a:gd name="connsiteY129" fmla="*/ 3126804 h 3188466"/>
              <a:gd name="connsiteX130" fmla="*/ 7305815 w 12202113"/>
              <a:gd name="connsiteY130" fmla="*/ 3124063 h 3188466"/>
              <a:gd name="connsiteX131" fmla="*/ 7292274 w 12202113"/>
              <a:gd name="connsiteY131" fmla="*/ 3125855 h 3188466"/>
              <a:gd name="connsiteX132" fmla="*/ 7286654 w 12202113"/>
              <a:gd name="connsiteY132" fmla="*/ 3125451 h 3188466"/>
              <a:gd name="connsiteX133" fmla="*/ 7272685 w 12202113"/>
              <a:gd name="connsiteY133" fmla="*/ 3124094 h 3188466"/>
              <a:gd name="connsiteX134" fmla="*/ 7248584 w 12202113"/>
              <a:gd name="connsiteY134" fmla="*/ 3121080 h 3188466"/>
              <a:gd name="connsiteX135" fmla="*/ 7241065 w 12202113"/>
              <a:gd name="connsiteY135" fmla="*/ 3120661 h 3188466"/>
              <a:gd name="connsiteX136" fmla="*/ 7224696 w 12202113"/>
              <a:gd name="connsiteY136" fmla="*/ 3116051 h 3188466"/>
              <a:gd name="connsiteX137" fmla="*/ 7193009 w 12202113"/>
              <a:gd name="connsiteY137" fmla="*/ 3112108 h 3188466"/>
              <a:gd name="connsiteX138" fmla="*/ 7137220 w 12202113"/>
              <a:gd name="connsiteY138" fmla="*/ 3098354 h 3188466"/>
              <a:gd name="connsiteX139" fmla="*/ 7104427 w 12202113"/>
              <a:gd name="connsiteY139" fmla="*/ 3091790 h 3188466"/>
              <a:gd name="connsiteX140" fmla="*/ 7082240 w 12202113"/>
              <a:gd name="connsiteY140" fmla="*/ 3085740 h 3188466"/>
              <a:gd name="connsiteX141" fmla="*/ 7016754 w 12202113"/>
              <a:gd name="connsiteY141" fmla="*/ 3077196 h 3188466"/>
              <a:gd name="connsiteX142" fmla="*/ 6904436 w 12202113"/>
              <a:gd name="connsiteY142" fmla="*/ 3065900 h 3188466"/>
              <a:gd name="connsiteX143" fmla="*/ 6881434 w 12202113"/>
              <a:gd name="connsiteY143" fmla="*/ 3062865 h 3188466"/>
              <a:gd name="connsiteX144" fmla="*/ 6865273 w 12202113"/>
              <a:gd name="connsiteY144" fmla="*/ 3057749 h 3188466"/>
              <a:gd name="connsiteX145" fmla="*/ 6864671 w 12202113"/>
              <a:gd name="connsiteY145" fmla="*/ 3054378 h 3188466"/>
              <a:gd name="connsiteX146" fmla="*/ 6852599 w 12202113"/>
              <a:gd name="connsiteY146" fmla="*/ 3052306 h 3188466"/>
              <a:gd name="connsiteX147" fmla="*/ 6850143 w 12202113"/>
              <a:gd name="connsiteY147" fmla="*/ 3051232 h 3188466"/>
              <a:gd name="connsiteX148" fmla="*/ 6835301 w 12202113"/>
              <a:gd name="connsiteY148" fmla="*/ 3045593 h 3188466"/>
              <a:gd name="connsiteX149" fmla="*/ 6784871 w 12202113"/>
              <a:gd name="connsiteY149" fmla="*/ 3046562 h 3188466"/>
              <a:gd name="connsiteX150" fmla="*/ 6738245 w 12202113"/>
              <a:gd name="connsiteY150" fmla="*/ 3037055 h 3188466"/>
              <a:gd name="connsiteX151" fmla="*/ 6537703 w 12202113"/>
              <a:gd name="connsiteY151" fmla="*/ 3017736 h 3188466"/>
              <a:gd name="connsiteX152" fmla="*/ 6521858 w 12202113"/>
              <a:gd name="connsiteY152" fmla="*/ 3004158 h 3188466"/>
              <a:gd name="connsiteX153" fmla="*/ 6445069 w 12202113"/>
              <a:gd name="connsiteY153" fmla="*/ 2992470 h 3188466"/>
              <a:gd name="connsiteX154" fmla="*/ 6302447 w 12202113"/>
              <a:gd name="connsiteY154" fmla="*/ 2994274 h 3188466"/>
              <a:gd name="connsiteX155" fmla="*/ 6160029 w 12202113"/>
              <a:gd name="connsiteY155" fmla="*/ 2973666 h 3188466"/>
              <a:gd name="connsiteX156" fmla="*/ 6144046 w 12202113"/>
              <a:gd name="connsiteY156" fmla="*/ 2976380 h 3188466"/>
              <a:gd name="connsiteX157" fmla="*/ 6127670 w 12202113"/>
              <a:gd name="connsiteY157" fmla="*/ 2976929 h 3188466"/>
              <a:gd name="connsiteX158" fmla="*/ 6126155 w 12202113"/>
              <a:gd name="connsiteY158" fmla="*/ 2976245 h 3188466"/>
              <a:gd name="connsiteX159" fmla="*/ 6108575 w 12202113"/>
              <a:gd name="connsiteY159" fmla="*/ 2974651 h 3188466"/>
              <a:gd name="connsiteX160" fmla="*/ 6103746 w 12202113"/>
              <a:gd name="connsiteY160" fmla="*/ 2975803 h 3188466"/>
              <a:gd name="connsiteX161" fmla="*/ 6091377 w 12202113"/>
              <a:gd name="connsiteY161" fmla="*/ 2975180 h 3188466"/>
              <a:gd name="connsiteX162" fmla="*/ 6066183 w 12202113"/>
              <a:gd name="connsiteY162" fmla="*/ 2975222 h 3188466"/>
              <a:gd name="connsiteX163" fmla="*/ 6063287 w 12202113"/>
              <a:gd name="connsiteY163" fmla="*/ 2974353 h 3188466"/>
              <a:gd name="connsiteX164" fmla="*/ 6054813 w 12202113"/>
              <a:gd name="connsiteY164" fmla="*/ 2974911 h 3188466"/>
              <a:gd name="connsiteX165" fmla="*/ 6050809 w 12202113"/>
              <a:gd name="connsiteY165" fmla="*/ 2973985 h 3188466"/>
              <a:gd name="connsiteX166" fmla="*/ 6013979 w 12202113"/>
              <a:gd name="connsiteY166" fmla="*/ 2974553 h 3188466"/>
              <a:gd name="connsiteX167" fmla="*/ 6013800 w 12202113"/>
              <a:gd name="connsiteY167" fmla="*/ 2973973 h 3188466"/>
              <a:gd name="connsiteX168" fmla="*/ 6004866 w 12202113"/>
              <a:gd name="connsiteY168" fmla="*/ 2971570 h 3188466"/>
              <a:gd name="connsiteX169" fmla="*/ 5987036 w 12202113"/>
              <a:gd name="connsiteY169" fmla="*/ 2968315 h 3188466"/>
              <a:gd name="connsiteX170" fmla="*/ 5950027 w 12202113"/>
              <a:gd name="connsiteY170" fmla="*/ 2953546 h 3188466"/>
              <a:gd name="connsiteX171" fmla="*/ 5911668 w 12202113"/>
              <a:gd name="connsiteY171" fmla="*/ 2954074 h 3188466"/>
              <a:gd name="connsiteX172" fmla="*/ 5904110 w 12202113"/>
              <a:gd name="connsiteY172" fmla="*/ 2953861 h 3188466"/>
              <a:gd name="connsiteX173" fmla="*/ 5904026 w 12202113"/>
              <a:gd name="connsiteY173" fmla="*/ 2953724 h 3188466"/>
              <a:gd name="connsiteX174" fmla="*/ 5896189 w 12202113"/>
              <a:gd name="connsiteY174" fmla="*/ 2953236 h 3188466"/>
              <a:gd name="connsiteX175" fmla="*/ 5890331 w 12202113"/>
              <a:gd name="connsiteY175" fmla="*/ 2953471 h 3188466"/>
              <a:gd name="connsiteX176" fmla="*/ 5875672 w 12202113"/>
              <a:gd name="connsiteY176" fmla="*/ 2953056 h 3188466"/>
              <a:gd name="connsiteX177" fmla="*/ 5871070 w 12202113"/>
              <a:gd name="connsiteY177" fmla="*/ 2952035 h 3188466"/>
              <a:gd name="connsiteX178" fmla="*/ 5869888 w 12202113"/>
              <a:gd name="connsiteY178" fmla="*/ 2950364 h 3188466"/>
              <a:gd name="connsiteX179" fmla="*/ 5868461 w 12202113"/>
              <a:gd name="connsiteY179" fmla="*/ 2950506 h 3188466"/>
              <a:gd name="connsiteX180" fmla="*/ 5843343 w 12202113"/>
              <a:gd name="connsiteY180" fmla="*/ 2945262 h 3188466"/>
              <a:gd name="connsiteX181" fmla="*/ 5784331 w 12202113"/>
              <a:gd name="connsiteY181" fmla="*/ 2938531 h 3188466"/>
              <a:gd name="connsiteX182" fmla="*/ 5749498 w 12202113"/>
              <a:gd name="connsiteY182" fmla="*/ 2936713 h 3188466"/>
              <a:gd name="connsiteX183" fmla="*/ 5655214 w 12202113"/>
              <a:gd name="connsiteY183" fmla="*/ 2929503 h 3188466"/>
              <a:gd name="connsiteX184" fmla="*/ 5561446 w 12202113"/>
              <a:gd name="connsiteY184" fmla="*/ 2920575 h 3188466"/>
              <a:gd name="connsiteX185" fmla="*/ 5519456 w 12202113"/>
              <a:gd name="connsiteY185" fmla="*/ 2906631 h 3188466"/>
              <a:gd name="connsiteX186" fmla="*/ 5514099 w 12202113"/>
              <a:gd name="connsiteY186" fmla="*/ 2906097 h 3188466"/>
              <a:gd name="connsiteX187" fmla="*/ 5499273 w 12202113"/>
              <a:gd name="connsiteY187" fmla="*/ 2907057 h 3188466"/>
              <a:gd name="connsiteX188" fmla="*/ 5493664 w 12202113"/>
              <a:gd name="connsiteY188" fmla="*/ 2907817 h 3188466"/>
              <a:gd name="connsiteX189" fmla="*/ 5485530 w 12202113"/>
              <a:gd name="connsiteY189" fmla="*/ 2908080 h 3188466"/>
              <a:gd name="connsiteX190" fmla="*/ 5485337 w 12202113"/>
              <a:gd name="connsiteY190" fmla="*/ 2907959 h 3188466"/>
              <a:gd name="connsiteX191" fmla="*/ 5477696 w 12202113"/>
              <a:gd name="connsiteY191" fmla="*/ 2908455 h 3188466"/>
              <a:gd name="connsiteX192" fmla="*/ 5440170 w 12202113"/>
              <a:gd name="connsiteY192" fmla="*/ 2912482 h 3188466"/>
              <a:gd name="connsiteX193" fmla="*/ 5391911 w 12202113"/>
              <a:gd name="connsiteY193" fmla="*/ 2902040 h 3188466"/>
              <a:gd name="connsiteX194" fmla="*/ 5371708 w 12202113"/>
              <a:gd name="connsiteY194" fmla="*/ 2900629 h 3188466"/>
              <a:gd name="connsiteX195" fmla="*/ 5360976 w 12202113"/>
              <a:gd name="connsiteY195" fmla="*/ 2899197 h 3188466"/>
              <a:gd name="connsiteX196" fmla="*/ 5360345 w 12202113"/>
              <a:gd name="connsiteY196" fmla="*/ 2898671 h 3188466"/>
              <a:gd name="connsiteX197" fmla="*/ 5324367 w 12202113"/>
              <a:gd name="connsiteY197" fmla="*/ 2902593 h 3188466"/>
              <a:gd name="connsiteX198" fmla="*/ 5319673 w 12202113"/>
              <a:gd name="connsiteY198" fmla="*/ 2902094 h 3188466"/>
              <a:gd name="connsiteX199" fmla="*/ 5296114 w 12202113"/>
              <a:gd name="connsiteY199" fmla="*/ 2905958 h 3188466"/>
              <a:gd name="connsiteX200" fmla="*/ 5283999 w 12202113"/>
              <a:gd name="connsiteY200" fmla="*/ 2907258 h 3188466"/>
              <a:gd name="connsiteX201" fmla="*/ 5280460 w 12202113"/>
              <a:gd name="connsiteY201" fmla="*/ 2909063 h 3188466"/>
              <a:gd name="connsiteX202" fmla="*/ 5262637 w 12202113"/>
              <a:gd name="connsiteY202" fmla="*/ 2910250 h 3188466"/>
              <a:gd name="connsiteX203" fmla="*/ 5260635 w 12202113"/>
              <a:gd name="connsiteY203" fmla="*/ 2909845 h 3188466"/>
              <a:gd name="connsiteX204" fmla="*/ 5245770 w 12202113"/>
              <a:gd name="connsiteY204" fmla="*/ 2912842 h 3188466"/>
              <a:gd name="connsiteX205" fmla="*/ 5233108 w 12202113"/>
              <a:gd name="connsiteY205" fmla="*/ 2917794 h 3188466"/>
              <a:gd name="connsiteX206" fmla="*/ 5082201 w 12202113"/>
              <a:gd name="connsiteY206" fmla="*/ 2920260 h 3188466"/>
              <a:gd name="connsiteX207" fmla="*/ 4939211 w 12202113"/>
              <a:gd name="connsiteY207" fmla="*/ 2931760 h 3188466"/>
              <a:gd name="connsiteX208" fmla="*/ 4794309 w 12202113"/>
              <a:gd name="connsiteY208" fmla="*/ 2937227 h 3188466"/>
              <a:gd name="connsiteX209" fmla="*/ 4637676 w 12202113"/>
              <a:gd name="connsiteY209" fmla="*/ 2946666 h 3188466"/>
              <a:gd name="connsiteX210" fmla="*/ 4585922 w 12202113"/>
              <a:gd name="connsiteY210" fmla="*/ 2944906 h 3188466"/>
              <a:gd name="connsiteX211" fmla="*/ 4539516 w 12202113"/>
              <a:gd name="connsiteY211" fmla="*/ 2953466 h 3188466"/>
              <a:gd name="connsiteX212" fmla="*/ 4520819 w 12202113"/>
              <a:gd name="connsiteY212" fmla="*/ 2950477 h 3188466"/>
              <a:gd name="connsiteX213" fmla="*/ 4517604 w 12202113"/>
              <a:gd name="connsiteY213" fmla="*/ 2949852 h 3188466"/>
              <a:gd name="connsiteX214" fmla="*/ 4504537 w 12202113"/>
              <a:gd name="connsiteY214" fmla="*/ 2949759 h 3188466"/>
              <a:gd name="connsiteX215" fmla="*/ 4501104 w 12202113"/>
              <a:gd name="connsiteY215" fmla="*/ 2946715 h 3188466"/>
              <a:gd name="connsiteX216" fmla="*/ 4342695 w 12202113"/>
              <a:gd name="connsiteY216" fmla="*/ 2951638 h 3188466"/>
              <a:gd name="connsiteX217" fmla="*/ 4274096 w 12202113"/>
              <a:gd name="connsiteY217" fmla="*/ 2953640 h 3188466"/>
              <a:gd name="connsiteX218" fmla="*/ 4248170 w 12202113"/>
              <a:gd name="connsiteY218" fmla="*/ 2951384 h 3188466"/>
              <a:gd name="connsiteX219" fmla="*/ 4147924 w 12202113"/>
              <a:gd name="connsiteY219" fmla="*/ 2945945 h 3188466"/>
              <a:gd name="connsiteX220" fmla="*/ 4061825 w 12202113"/>
              <a:gd name="connsiteY220" fmla="*/ 2944206 h 3188466"/>
              <a:gd name="connsiteX221" fmla="*/ 3998557 w 12202113"/>
              <a:gd name="connsiteY221" fmla="*/ 2955821 h 3188466"/>
              <a:gd name="connsiteX222" fmla="*/ 3993107 w 12202113"/>
              <a:gd name="connsiteY222" fmla="*/ 2953708 h 3188466"/>
              <a:gd name="connsiteX223" fmla="*/ 3949713 w 12202113"/>
              <a:gd name="connsiteY223" fmla="*/ 2955441 h 3188466"/>
              <a:gd name="connsiteX224" fmla="*/ 3797284 w 12202113"/>
              <a:gd name="connsiteY224" fmla="*/ 2977037 h 3188466"/>
              <a:gd name="connsiteX225" fmla="*/ 3712498 w 12202113"/>
              <a:gd name="connsiteY225" fmla="*/ 2979996 h 3188466"/>
              <a:gd name="connsiteX226" fmla="*/ 3682471 w 12202113"/>
              <a:gd name="connsiteY226" fmla="*/ 2978543 h 3188466"/>
              <a:gd name="connsiteX227" fmla="*/ 3632163 w 12202113"/>
              <a:gd name="connsiteY227" fmla="*/ 2976264 h 3188466"/>
              <a:gd name="connsiteX228" fmla="*/ 3594728 w 12202113"/>
              <a:gd name="connsiteY228" fmla="*/ 2968398 h 3188466"/>
              <a:gd name="connsiteX229" fmla="*/ 3552594 w 12202113"/>
              <a:gd name="connsiteY229" fmla="*/ 2968934 h 3188466"/>
              <a:gd name="connsiteX230" fmla="*/ 3542589 w 12202113"/>
              <a:gd name="connsiteY230" fmla="*/ 2977031 h 3188466"/>
              <a:gd name="connsiteX231" fmla="*/ 3497591 w 12202113"/>
              <a:gd name="connsiteY231" fmla="*/ 2975018 h 3188466"/>
              <a:gd name="connsiteX232" fmla="*/ 3429352 w 12202113"/>
              <a:gd name="connsiteY232" fmla="*/ 2971090 h 3188466"/>
              <a:gd name="connsiteX233" fmla="*/ 3389938 w 12202113"/>
              <a:gd name="connsiteY233" fmla="*/ 2970884 h 3188466"/>
              <a:gd name="connsiteX234" fmla="*/ 3282344 w 12202113"/>
              <a:gd name="connsiteY234" fmla="*/ 2968084 h 3188466"/>
              <a:gd name="connsiteX235" fmla="*/ 3174624 w 12202113"/>
              <a:gd name="connsiteY235" fmla="*/ 2963576 h 3188466"/>
              <a:gd name="connsiteX236" fmla="*/ 3111077 w 12202113"/>
              <a:gd name="connsiteY236" fmla="*/ 2951285 h 3188466"/>
              <a:gd name="connsiteX237" fmla="*/ 3022501 w 12202113"/>
              <a:gd name="connsiteY237" fmla="*/ 2948619 h 3188466"/>
              <a:gd name="connsiteX238" fmla="*/ 3007714 w 12202113"/>
              <a:gd name="connsiteY238" fmla="*/ 2946762 h 3188466"/>
              <a:gd name="connsiteX239" fmla="*/ 2903098 w 12202113"/>
              <a:gd name="connsiteY239" fmla="*/ 2940576 h 3188466"/>
              <a:gd name="connsiteX240" fmla="*/ 2781591 w 12202113"/>
              <a:gd name="connsiteY240" fmla="*/ 2946394 h 3188466"/>
              <a:gd name="connsiteX241" fmla="*/ 2627942 w 12202113"/>
              <a:gd name="connsiteY241" fmla="*/ 2919996 h 3188466"/>
              <a:gd name="connsiteX242" fmla="*/ 2354959 w 12202113"/>
              <a:gd name="connsiteY242" fmla="*/ 2882080 h 3188466"/>
              <a:gd name="connsiteX243" fmla="*/ 2063184 w 12202113"/>
              <a:gd name="connsiteY243" fmla="*/ 2879109 h 3188466"/>
              <a:gd name="connsiteX244" fmla="*/ 1986946 w 12202113"/>
              <a:gd name="connsiteY244" fmla="*/ 2887619 h 3188466"/>
              <a:gd name="connsiteX245" fmla="*/ 1763479 w 12202113"/>
              <a:gd name="connsiteY245" fmla="*/ 2909077 h 3188466"/>
              <a:gd name="connsiteX246" fmla="*/ 1537980 w 12202113"/>
              <a:gd name="connsiteY246" fmla="*/ 2960398 h 3188466"/>
              <a:gd name="connsiteX247" fmla="*/ 1395229 w 12202113"/>
              <a:gd name="connsiteY247" fmla="*/ 2975625 h 3188466"/>
              <a:gd name="connsiteX248" fmla="*/ 1327834 w 12202113"/>
              <a:gd name="connsiteY248" fmla="*/ 2989485 h 3188466"/>
              <a:gd name="connsiteX249" fmla="*/ 1280757 w 12202113"/>
              <a:gd name="connsiteY249" fmla="*/ 2992959 h 3188466"/>
              <a:gd name="connsiteX250" fmla="*/ 1252582 w 12202113"/>
              <a:gd name="connsiteY250" fmla="*/ 2995877 h 3188466"/>
              <a:gd name="connsiteX251" fmla="*/ 1204670 w 12202113"/>
              <a:gd name="connsiteY251" fmla="*/ 3014826 h 3188466"/>
              <a:gd name="connsiteX252" fmla="*/ 1020457 w 12202113"/>
              <a:gd name="connsiteY252" fmla="*/ 3031603 h 3188466"/>
              <a:gd name="connsiteX253" fmla="*/ 843248 w 12202113"/>
              <a:gd name="connsiteY253" fmla="*/ 3026954 h 3188466"/>
              <a:gd name="connsiteX254" fmla="*/ 583517 w 12202113"/>
              <a:gd name="connsiteY254" fmla="*/ 3089095 h 3188466"/>
              <a:gd name="connsiteX255" fmla="*/ 556836 w 12202113"/>
              <a:gd name="connsiteY255" fmla="*/ 3094374 h 3188466"/>
              <a:gd name="connsiteX256" fmla="*/ 412089 w 12202113"/>
              <a:gd name="connsiteY256" fmla="*/ 3121334 h 3188466"/>
              <a:gd name="connsiteX257" fmla="*/ 83929 w 12202113"/>
              <a:gd name="connsiteY257" fmla="*/ 3150566 h 3188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2202113" h="3188466">
                <a:moveTo>
                  <a:pt x="0" y="3188466"/>
                </a:moveTo>
                <a:lnTo>
                  <a:pt x="10116" y="2657641"/>
                </a:lnTo>
                <a:lnTo>
                  <a:pt x="10116" y="0"/>
                </a:lnTo>
                <a:lnTo>
                  <a:pt x="12202113" y="0"/>
                </a:lnTo>
                <a:lnTo>
                  <a:pt x="12202113" y="2879832"/>
                </a:lnTo>
                <a:lnTo>
                  <a:pt x="12198167" y="2880360"/>
                </a:lnTo>
                <a:cubicBezTo>
                  <a:pt x="12163116" y="2884349"/>
                  <a:pt x="12143771" y="2884544"/>
                  <a:pt x="12122128" y="2887194"/>
                </a:cubicBezTo>
                <a:cubicBezTo>
                  <a:pt x="12087086" y="2893347"/>
                  <a:pt x="12050015" y="2907304"/>
                  <a:pt x="12028868" y="2911786"/>
                </a:cubicBezTo>
                <a:lnTo>
                  <a:pt x="11995238" y="2914090"/>
                </a:lnTo>
                <a:lnTo>
                  <a:pt x="11996460" y="2918442"/>
                </a:lnTo>
                <a:lnTo>
                  <a:pt x="11983968" y="2918762"/>
                </a:lnTo>
                <a:lnTo>
                  <a:pt x="11956084" y="2918868"/>
                </a:lnTo>
                <a:cubicBezTo>
                  <a:pt x="11938684" y="2919526"/>
                  <a:pt x="11890300" y="2918483"/>
                  <a:pt x="11872586" y="2920076"/>
                </a:cubicBezTo>
                <a:cubicBezTo>
                  <a:pt x="11867476" y="2924717"/>
                  <a:pt x="11859589" y="2927247"/>
                  <a:pt x="11849804" y="2928420"/>
                </a:cubicBezTo>
                <a:lnTo>
                  <a:pt x="11828254" y="2928551"/>
                </a:lnTo>
                <a:lnTo>
                  <a:pt x="11703277" y="2939735"/>
                </a:lnTo>
                <a:lnTo>
                  <a:pt x="11686094" y="2940570"/>
                </a:lnTo>
                <a:lnTo>
                  <a:pt x="11676788" y="2944321"/>
                </a:lnTo>
                <a:cubicBezTo>
                  <a:pt x="11669684" y="2945069"/>
                  <a:pt x="11649276" y="2944585"/>
                  <a:pt x="11643464" y="2945066"/>
                </a:cubicBezTo>
                <a:lnTo>
                  <a:pt x="11641922" y="2947200"/>
                </a:lnTo>
                <a:cubicBezTo>
                  <a:pt x="11623408" y="2950611"/>
                  <a:pt x="11553770" y="2961969"/>
                  <a:pt x="11532386" y="2965529"/>
                </a:cubicBezTo>
                <a:cubicBezTo>
                  <a:pt x="11528114" y="2962248"/>
                  <a:pt x="11518548" y="2967430"/>
                  <a:pt x="11513619" y="2968556"/>
                </a:cubicBezTo>
                <a:cubicBezTo>
                  <a:pt x="11512856" y="2966346"/>
                  <a:pt x="11500924" y="2965672"/>
                  <a:pt x="11497404" y="2967639"/>
                </a:cubicBezTo>
                <a:cubicBezTo>
                  <a:pt x="11413522" y="2978420"/>
                  <a:pt x="11455510" y="2956141"/>
                  <a:pt x="11407630" y="2970255"/>
                </a:cubicBezTo>
                <a:cubicBezTo>
                  <a:pt x="11399160" y="2971190"/>
                  <a:pt x="11392296" y="2970299"/>
                  <a:pt x="11386276" y="2968648"/>
                </a:cubicBezTo>
                <a:lnTo>
                  <a:pt x="11377296" y="2965257"/>
                </a:lnTo>
                <a:lnTo>
                  <a:pt x="11342536" y="2971666"/>
                </a:lnTo>
                <a:cubicBezTo>
                  <a:pt x="11325414" y="2973900"/>
                  <a:pt x="11307393" y="2975381"/>
                  <a:pt x="11288902" y="2976058"/>
                </a:cubicBezTo>
                <a:cubicBezTo>
                  <a:pt x="11284753" y="2971542"/>
                  <a:pt x="11270239" y="2977957"/>
                  <a:pt x="11263411" y="2979228"/>
                </a:cubicBezTo>
                <a:cubicBezTo>
                  <a:pt x="11263340" y="2976278"/>
                  <a:pt x="11248212" y="2974865"/>
                  <a:pt x="11242843" y="2977303"/>
                </a:cubicBezTo>
                <a:cubicBezTo>
                  <a:pt x="11130019" y="2987845"/>
                  <a:pt x="11193504" y="2960297"/>
                  <a:pt x="11125798" y="2976816"/>
                </a:cubicBezTo>
                <a:cubicBezTo>
                  <a:pt x="11114472" y="2977677"/>
                  <a:pt x="11105974" y="2976199"/>
                  <a:pt x="11098884" y="2973758"/>
                </a:cubicBezTo>
                <a:lnTo>
                  <a:pt x="11086128" y="2967663"/>
                </a:lnTo>
                <a:lnTo>
                  <a:pt x="11076132" y="2969836"/>
                </a:lnTo>
                <a:cubicBezTo>
                  <a:pt x="11038408" y="2970007"/>
                  <a:pt x="11027285" y="2963760"/>
                  <a:pt x="11005337" y="2970053"/>
                </a:cubicBezTo>
                <a:cubicBezTo>
                  <a:pt x="10972902" y="2956973"/>
                  <a:pt x="10983824" y="2968749"/>
                  <a:pt x="10959154" y="2970750"/>
                </a:cubicBezTo>
                <a:cubicBezTo>
                  <a:pt x="10939692" y="2973358"/>
                  <a:pt x="10975422" y="2978377"/>
                  <a:pt x="10956347" y="2979118"/>
                </a:cubicBezTo>
                <a:cubicBezTo>
                  <a:pt x="10935712" y="2975741"/>
                  <a:pt x="10936682" y="2986229"/>
                  <a:pt x="10915223" y="2982099"/>
                </a:cubicBezTo>
                <a:cubicBezTo>
                  <a:pt x="10920436" y="2974198"/>
                  <a:pt x="10872877" y="2983630"/>
                  <a:pt x="10871398" y="2976728"/>
                </a:cubicBezTo>
                <a:cubicBezTo>
                  <a:pt x="10853171" y="2986599"/>
                  <a:pt x="10844013" y="2974439"/>
                  <a:pt x="10819743" y="2977481"/>
                </a:cubicBezTo>
                <a:cubicBezTo>
                  <a:pt x="10808314" y="2981215"/>
                  <a:pt x="10800068" y="2981856"/>
                  <a:pt x="10788834" y="2977840"/>
                </a:cubicBezTo>
                <a:cubicBezTo>
                  <a:pt x="10736185" y="2996020"/>
                  <a:pt x="10756982" y="2978653"/>
                  <a:pt x="10707711" y="2985644"/>
                </a:cubicBezTo>
                <a:cubicBezTo>
                  <a:pt x="10665262" y="2992997"/>
                  <a:pt x="10617142" y="2997767"/>
                  <a:pt x="10576086" y="3015319"/>
                </a:cubicBezTo>
                <a:cubicBezTo>
                  <a:pt x="10568550" y="3020292"/>
                  <a:pt x="10550046" y="3022174"/>
                  <a:pt x="10534761" y="3019524"/>
                </a:cubicBezTo>
                <a:cubicBezTo>
                  <a:pt x="10532134" y="3019067"/>
                  <a:pt x="10529698" y="3018490"/>
                  <a:pt x="10527537" y="3017814"/>
                </a:cubicBezTo>
                <a:cubicBezTo>
                  <a:pt x="10492044" y="3020498"/>
                  <a:pt x="10362224" y="3032491"/>
                  <a:pt x="10321799" y="3035635"/>
                </a:cubicBezTo>
                <a:cubicBezTo>
                  <a:pt x="10318526" y="3029246"/>
                  <a:pt x="10298084" y="3040774"/>
                  <a:pt x="10284989" y="3036679"/>
                </a:cubicBezTo>
                <a:cubicBezTo>
                  <a:pt x="10275610" y="3033085"/>
                  <a:pt x="10267220" y="3035744"/>
                  <a:pt x="10257423" y="3036027"/>
                </a:cubicBezTo>
                <a:cubicBezTo>
                  <a:pt x="10244517" y="3033202"/>
                  <a:pt x="10202424" y="3038304"/>
                  <a:pt x="10191450" y="3041963"/>
                </a:cubicBezTo>
                <a:cubicBezTo>
                  <a:pt x="10165225" y="3054679"/>
                  <a:pt x="10105634" y="3045236"/>
                  <a:pt x="10083845" y="3054978"/>
                </a:cubicBezTo>
                <a:cubicBezTo>
                  <a:pt x="10075939" y="3056408"/>
                  <a:pt x="10068203" y="3056986"/>
                  <a:pt x="10060611" y="3057035"/>
                </a:cubicBezTo>
                <a:lnTo>
                  <a:pt x="10039363" y="3055961"/>
                </a:lnTo>
                <a:lnTo>
                  <a:pt x="10033322" y="3053238"/>
                </a:lnTo>
                <a:lnTo>
                  <a:pt x="10020337" y="3053912"/>
                </a:lnTo>
                <a:lnTo>
                  <a:pt x="10016616" y="3053498"/>
                </a:lnTo>
                <a:cubicBezTo>
                  <a:pt x="10009508" y="3052695"/>
                  <a:pt x="10002492" y="3051995"/>
                  <a:pt x="9995549" y="3051719"/>
                </a:cubicBezTo>
                <a:cubicBezTo>
                  <a:pt x="10004680" y="3065377"/>
                  <a:pt x="9937988" y="3051618"/>
                  <a:pt x="9957212" y="3062663"/>
                </a:cubicBezTo>
                <a:cubicBezTo>
                  <a:pt x="9920646" y="3063519"/>
                  <a:pt x="9948538" y="3073806"/>
                  <a:pt x="9904584" y="3063999"/>
                </a:cubicBezTo>
                <a:cubicBezTo>
                  <a:pt x="9847813" y="3075166"/>
                  <a:pt x="9758323" y="3071010"/>
                  <a:pt x="9713857" y="3087955"/>
                </a:cubicBezTo>
                <a:cubicBezTo>
                  <a:pt x="9719380" y="3081485"/>
                  <a:pt x="9695453" y="3076466"/>
                  <a:pt x="9678879" y="3079676"/>
                </a:cubicBezTo>
                <a:cubicBezTo>
                  <a:pt x="9698255" y="3054291"/>
                  <a:pt x="9613348" y="3102551"/>
                  <a:pt x="9598760" y="3085228"/>
                </a:cubicBezTo>
                <a:cubicBezTo>
                  <a:pt x="9598041" y="3101310"/>
                  <a:pt x="9523758" y="3128579"/>
                  <a:pt x="9488796" y="3115384"/>
                </a:cubicBezTo>
                <a:cubicBezTo>
                  <a:pt x="9435532" y="3118605"/>
                  <a:pt x="9397815" y="3131898"/>
                  <a:pt x="9341972" y="3126583"/>
                </a:cubicBezTo>
                <a:cubicBezTo>
                  <a:pt x="9340239" y="3128735"/>
                  <a:pt x="9337399" y="3130536"/>
                  <a:pt x="9333795" y="3132083"/>
                </a:cubicBezTo>
                <a:lnTo>
                  <a:pt x="9321736" y="3135834"/>
                </a:lnTo>
                <a:lnTo>
                  <a:pt x="9319405" y="3135561"/>
                </a:lnTo>
                <a:cubicBezTo>
                  <a:pt x="9310247" y="3135512"/>
                  <a:pt x="9305558" y="3136419"/>
                  <a:pt x="9302847" y="3137746"/>
                </a:cubicBezTo>
                <a:lnTo>
                  <a:pt x="9300930" y="3139687"/>
                </a:lnTo>
                <a:lnTo>
                  <a:pt x="9290106" y="3141645"/>
                </a:lnTo>
                <a:lnTo>
                  <a:pt x="9270220" y="3146737"/>
                </a:lnTo>
                <a:lnTo>
                  <a:pt x="9265150" y="3146531"/>
                </a:lnTo>
                <a:lnTo>
                  <a:pt x="9233057" y="3152408"/>
                </a:lnTo>
                <a:lnTo>
                  <a:pt x="9231974" y="3151938"/>
                </a:lnTo>
                <a:cubicBezTo>
                  <a:pt x="9228816" y="3151020"/>
                  <a:pt x="9225099" y="3150595"/>
                  <a:pt x="9220130" y="3151189"/>
                </a:cubicBezTo>
                <a:cubicBezTo>
                  <a:pt x="9218372" y="3142213"/>
                  <a:pt x="9213458" y="3148467"/>
                  <a:pt x="9198955" y="3151015"/>
                </a:cubicBezTo>
                <a:cubicBezTo>
                  <a:pt x="9192986" y="3137641"/>
                  <a:pt x="9157451" y="3149750"/>
                  <a:pt x="9142196" y="3143802"/>
                </a:cubicBezTo>
                <a:cubicBezTo>
                  <a:pt x="9131673" y="3145976"/>
                  <a:pt x="9120437" y="3148030"/>
                  <a:pt x="9108665" y="3149868"/>
                </a:cubicBezTo>
                <a:lnTo>
                  <a:pt x="9014086" y="3150791"/>
                </a:lnTo>
                <a:lnTo>
                  <a:pt x="8915037" y="3140020"/>
                </a:lnTo>
                <a:cubicBezTo>
                  <a:pt x="8878400" y="3139785"/>
                  <a:pt x="8846675" y="3135786"/>
                  <a:pt x="8815667" y="3138606"/>
                </a:cubicBezTo>
                <a:cubicBezTo>
                  <a:pt x="8803071" y="3135495"/>
                  <a:pt x="8791199" y="3134238"/>
                  <a:pt x="8779688" y="3138895"/>
                </a:cubicBezTo>
                <a:cubicBezTo>
                  <a:pt x="8745498" y="3137342"/>
                  <a:pt x="8737221" y="3130691"/>
                  <a:pt x="8715556" y="3135878"/>
                </a:cubicBezTo>
                <a:cubicBezTo>
                  <a:pt x="8696347" y="3125121"/>
                  <a:pt x="8695210" y="3129227"/>
                  <a:pt x="8686183" y="3132307"/>
                </a:cubicBezTo>
                <a:lnTo>
                  <a:pt x="8684895" y="3132527"/>
                </a:lnTo>
                <a:lnTo>
                  <a:pt x="8682270" y="3130989"/>
                </a:lnTo>
                <a:lnTo>
                  <a:pt x="8676836" y="3130278"/>
                </a:lnTo>
                <a:lnTo>
                  <a:pt x="8662002" y="3130735"/>
                </a:lnTo>
                <a:lnTo>
                  <a:pt x="8656423" y="3131304"/>
                </a:lnTo>
                <a:cubicBezTo>
                  <a:pt x="8652581" y="3131550"/>
                  <a:pt x="8650028" y="3131521"/>
                  <a:pt x="8648261" y="3131294"/>
                </a:cubicBezTo>
                <a:lnTo>
                  <a:pt x="8648057" y="3131167"/>
                </a:lnTo>
                <a:lnTo>
                  <a:pt x="8640412" y="3131403"/>
                </a:lnTo>
                <a:cubicBezTo>
                  <a:pt x="8627510" y="3132092"/>
                  <a:pt x="8614954" y="3133035"/>
                  <a:pt x="8603003" y="3134155"/>
                </a:cubicBezTo>
                <a:cubicBezTo>
                  <a:pt x="8592897" y="3127095"/>
                  <a:pt x="8548738" y="3135435"/>
                  <a:pt x="8553571" y="3122125"/>
                </a:cubicBezTo>
                <a:cubicBezTo>
                  <a:pt x="8537450" y="3123243"/>
                  <a:pt x="8527699" y="3128769"/>
                  <a:pt x="8533128" y="3120039"/>
                </a:cubicBezTo>
                <a:cubicBezTo>
                  <a:pt x="8527821" y="3120156"/>
                  <a:pt x="8524551" y="3119414"/>
                  <a:pt x="8522209" y="3118252"/>
                </a:cubicBezTo>
                <a:lnTo>
                  <a:pt x="8521532" y="3117705"/>
                </a:lnTo>
                <a:lnTo>
                  <a:pt x="8485667" y="3120406"/>
                </a:lnTo>
                <a:lnTo>
                  <a:pt x="8480905" y="3119749"/>
                </a:lnTo>
                <a:lnTo>
                  <a:pt x="8457530" y="3122810"/>
                </a:lnTo>
                <a:lnTo>
                  <a:pt x="8445451" y="3123697"/>
                </a:lnTo>
                <a:lnTo>
                  <a:pt x="8442039" y="3125378"/>
                </a:lnTo>
                <a:cubicBezTo>
                  <a:pt x="8438355" y="3126399"/>
                  <a:pt x="8433075" y="3126839"/>
                  <a:pt x="8424215" y="3125963"/>
                </a:cubicBezTo>
                <a:lnTo>
                  <a:pt x="8422165" y="3125491"/>
                </a:lnTo>
                <a:lnTo>
                  <a:pt x="8407465" y="3127979"/>
                </a:lnTo>
                <a:cubicBezTo>
                  <a:pt x="8402731" y="3129129"/>
                  <a:pt x="8398540" y="3130592"/>
                  <a:pt x="8395146" y="3132488"/>
                </a:cubicBezTo>
                <a:cubicBezTo>
                  <a:pt x="8345093" y="3122354"/>
                  <a:pt x="8297866" y="3131626"/>
                  <a:pt x="8243538" y="3129873"/>
                </a:cubicBezTo>
                <a:cubicBezTo>
                  <a:pt x="8220052" y="3114107"/>
                  <a:pt x="8126172" y="3133411"/>
                  <a:pt x="8112685" y="3148698"/>
                </a:cubicBezTo>
                <a:cubicBezTo>
                  <a:pt x="8112380" y="3135302"/>
                  <a:pt x="8044302" y="3153542"/>
                  <a:pt x="8026741" y="3154015"/>
                </a:cubicBezTo>
                <a:cubicBezTo>
                  <a:pt x="8020887" y="3154173"/>
                  <a:pt x="8020646" y="3152357"/>
                  <a:pt x="8030400" y="3146736"/>
                </a:cubicBezTo>
                <a:cubicBezTo>
                  <a:pt x="8011739" y="3148301"/>
                  <a:pt x="7992477" y="3141339"/>
                  <a:pt x="8002987" y="3135663"/>
                </a:cubicBezTo>
                <a:cubicBezTo>
                  <a:pt x="7946297" y="3147811"/>
                  <a:pt x="7862627" y="3135732"/>
                  <a:pt x="7798568" y="3141249"/>
                </a:cubicBezTo>
                <a:cubicBezTo>
                  <a:pt x="7763645" y="3127901"/>
                  <a:pt x="7782577" y="3140251"/>
                  <a:pt x="7746353" y="3137755"/>
                </a:cubicBezTo>
                <a:cubicBezTo>
                  <a:pt x="7756261" y="3150042"/>
                  <a:pt x="7702377" y="3130861"/>
                  <a:pt x="7700395" y="3144729"/>
                </a:cubicBezTo>
                <a:cubicBezTo>
                  <a:pt x="7693866" y="3143835"/>
                  <a:pt x="7687603" y="3142532"/>
                  <a:pt x="7681335" y="3141120"/>
                </a:cubicBezTo>
                <a:lnTo>
                  <a:pt x="7678044" y="3140387"/>
                </a:lnTo>
                <a:lnTo>
                  <a:pt x="7664890" y="3139855"/>
                </a:lnTo>
                <a:lnTo>
                  <a:pt x="7661183" y="3136706"/>
                </a:lnTo>
                <a:lnTo>
                  <a:pt x="7641383" y="3133755"/>
                </a:lnTo>
                <a:cubicBezTo>
                  <a:pt x="7633967" y="3133115"/>
                  <a:pt x="7625987" y="3132967"/>
                  <a:pt x="7617169" y="3133614"/>
                </a:cubicBezTo>
                <a:cubicBezTo>
                  <a:pt x="7595475" y="3139109"/>
                  <a:pt x="7561695" y="3132374"/>
                  <a:pt x="7531143" y="3132781"/>
                </a:cubicBezTo>
                <a:lnTo>
                  <a:pt x="7517113" y="3134483"/>
                </a:lnTo>
                <a:lnTo>
                  <a:pt x="7471320" y="3131645"/>
                </a:lnTo>
                <a:cubicBezTo>
                  <a:pt x="7458285" y="3131095"/>
                  <a:pt x="7444756" y="3130805"/>
                  <a:pt x="7430512" y="3131007"/>
                </a:cubicBezTo>
                <a:lnTo>
                  <a:pt x="7404071" y="3132361"/>
                </a:lnTo>
                <a:lnTo>
                  <a:pt x="7397140" y="3131239"/>
                </a:lnTo>
                <a:cubicBezTo>
                  <a:pt x="7385068" y="3131364"/>
                  <a:pt x="7369091" y="3135313"/>
                  <a:pt x="7370514" y="3130516"/>
                </a:cubicBezTo>
                <a:lnTo>
                  <a:pt x="7356953" y="3132179"/>
                </a:lnTo>
                <a:lnTo>
                  <a:pt x="7343567" y="3128350"/>
                </a:lnTo>
                <a:cubicBezTo>
                  <a:pt x="7342101" y="3127461"/>
                  <a:pt x="7340998" y="3126514"/>
                  <a:pt x="7340295" y="3125545"/>
                </a:cubicBezTo>
                <a:lnTo>
                  <a:pt x="7321348" y="3126804"/>
                </a:lnTo>
                <a:lnTo>
                  <a:pt x="7305815" y="3124063"/>
                </a:lnTo>
                <a:lnTo>
                  <a:pt x="7292274" y="3125855"/>
                </a:lnTo>
                <a:lnTo>
                  <a:pt x="7286654" y="3125451"/>
                </a:lnTo>
                <a:lnTo>
                  <a:pt x="7272685" y="3124094"/>
                </a:lnTo>
                <a:cubicBezTo>
                  <a:pt x="7265523" y="3123143"/>
                  <a:pt x="7257508" y="3121997"/>
                  <a:pt x="7248584" y="3121080"/>
                </a:cubicBezTo>
                <a:lnTo>
                  <a:pt x="7241065" y="3120661"/>
                </a:lnTo>
                <a:lnTo>
                  <a:pt x="7224696" y="3116051"/>
                </a:lnTo>
                <a:cubicBezTo>
                  <a:pt x="7212786" y="3112566"/>
                  <a:pt x="7203412" y="3110217"/>
                  <a:pt x="7193009" y="3112108"/>
                </a:cubicBezTo>
                <a:cubicBezTo>
                  <a:pt x="7175276" y="3107606"/>
                  <a:pt x="7162888" y="3094987"/>
                  <a:pt x="7137220" y="3098354"/>
                </a:cubicBezTo>
                <a:cubicBezTo>
                  <a:pt x="7145010" y="3092637"/>
                  <a:pt x="7108715" y="3097662"/>
                  <a:pt x="7104427" y="3091790"/>
                </a:cubicBezTo>
                <a:cubicBezTo>
                  <a:pt x="7102447" y="3087061"/>
                  <a:pt x="7090976" y="3087484"/>
                  <a:pt x="7082240" y="3085740"/>
                </a:cubicBezTo>
                <a:cubicBezTo>
                  <a:pt x="7076014" y="3080911"/>
                  <a:pt x="7032058" y="3076501"/>
                  <a:pt x="7016754" y="3077196"/>
                </a:cubicBezTo>
                <a:cubicBezTo>
                  <a:pt x="6973620" y="3082001"/>
                  <a:pt x="6938923" y="3062558"/>
                  <a:pt x="6904436" y="3065900"/>
                </a:cubicBezTo>
                <a:cubicBezTo>
                  <a:pt x="6895406" y="3065445"/>
                  <a:pt x="6887919" y="3064350"/>
                  <a:pt x="6881434" y="3062865"/>
                </a:cubicBezTo>
                <a:lnTo>
                  <a:pt x="6865273" y="3057749"/>
                </a:lnTo>
                <a:cubicBezTo>
                  <a:pt x="6865072" y="3056626"/>
                  <a:pt x="6864871" y="3055502"/>
                  <a:pt x="6864671" y="3054378"/>
                </a:cubicBezTo>
                <a:lnTo>
                  <a:pt x="6852599" y="3052306"/>
                </a:lnTo>
                <a:lnTo>
                  <a:pt x="6850143" y="3051232"/>
                </a:lnTo>
                <a:cubicBezTo>
                  <a:pt x="6845470" y="3049168"/>
                  <a:pt x="6840704" y="3047206"/>
                  <a:pt x="6835301" y="3045593"/>
                </a:cubicBezTo>
                <a:cubicBezTo>
                  <a:pt x="6820447" y="3058242"/>
                  <a:pt x="6786888" y="3033956"/>
                  <a:pt x="6784871" y="3046562"/>
                </a:cubicBezTo>
                <a:cubicBezTo>
                  <a:pt x="6752593" y="3039899"/>
                  <a:pt x="6759140" y="3053646"/>
                  <a:pt x="6738245" y="3037055"/>
                </a:cubicBezTo>
                <a:cubicBezTo>
                  <a:pt x="6671880" y="3034501"/>
                  <a:pt x="6603220" y="3013245"/>
                  <a:pt x="6537703" y="3017736"/>
                </a:cubicBezTo>
                <a:cubicBezTo>
                  <a:pt x="6553051" y="3013722"/>
                  <a:pt x="6541149" y="3004943"/>
                  <a:pt x="6521858" y="3004158"/>
                </a:cubicBezTo>
                <a:cubicBezTo>
                  <a:pt x="6580141" y="2987944"/>
                  <a:pt x="6428765" y="3009117"/>
                  <a:pt x="6445069" y="2992470"/>
                </a:cubicBezTo>
                <a:cubicBezTo>
                  <a:pt x="6417897" y="3005060"/>
                  <a:pt x="6310156" y="3011743"/>
                  <a:pt x="6302447" y="2994274"/>
                </a:cubicBezTo>
                <a:cubicBezTo>
                  <a:pt x="6252173" y="2986131"/>
                  <a:pt x="6198382" y="2989085"/>
                  <a:pt x="6160029" y="2973666"/>
                </a:cubicBezTo>
                <a:cubicBezTo>
                  <a:pt x="6155014" y="2975022"/>
                  <a:pt x="6149642" y="2975878"/>
                  <a:pt x="6144046" y="2976380"/>
                </a:cubicBezTo>
                <a:lnTo>
                  <a:pt x="6127670" y="2976929"/>
                </a:lnTo>
                <a:lnTo>
                  <a:pt x="6126155" y="2976245"/>
                </a:lnTo>
                <a:cubicBezTo>
                  <a:pt x="6118509" y="2974369"/>
                  <a:pt x="6113052" y="2974144"/>
                  <a:pt x="6108575" y="2974651"/>
                </a:cubicBezTo>
                <a:lnTo>
                  <a:pt x="6103746" y="2975803"/>
                </a:lnTo>
                <a:lnTo>
                  <a:pt x="6091377" y="2975180"/>
                </a:lnTo>
                <a:lnTo>
                  <a:pt x="6066183" y="2975222"/>
                </a:lnTo>
                <a:lnTo>
                  <a:pt x="6063287" y="2974353"/>
                </a:lnTo>
                <a:lnTo>
                  <a:pt x="6054813" y="2974911"/>
                </a:lnTo>
                <a:lnTo>
                  <a:pt x="6050809" y="2973985"/>
                </a:lnTo>
                <a:lnTo>
                  <a:pt x="6013979" y="2974553"/>
                </a:lnTo>
                <a:cubicBezTo>
                  <a:pt x="6013918" y="2974361"/>
                  <a:pt x="6013860" y="2974167"/>
                  <a:pt x="6013800" y="2973973"/>
                </a:cubicBezTo>
                <a:cubicBezTo>
                  <a:pt x="6012565" y="2972689"/>
                  <a:pt x="6010070" y="2971765"/>
                  <a:pt x="6004866" y="2971570"/>
                </a:cubicBezTo>
                <a:cubicBezTo>
                  <a:pt x="6017706" y="2963268"/>
                  <a:pt x="6003515" y="2968156"/>
                  <a:pt x="5987036" y="2968315"/>
                </a:cubicBezTo>
                <a:cubicBezTo>
                  <a:pt x="6003302" y="2955458"/>
                  <a:pt x="5953573" y="2961108"/>
                  <a:pt x="5950027" y="2953546"/>
                </a:cubicBezTo>
                <a:cubicBezTo>
                  <a:pt x="5937559" y="2953953"/>
                  <a:pt x="5924668" y="2954151"/>
                  <a:pt x="5911668" y="2954074"/>
                </a:cubicBezTo>
                <a:lnTo>
                  <a:pt x="5904110" y="2953861"/>
                </a:lnTo>
                <a:cubicBezTo>
                  <a:pt x="5904082" y="2953815"/>
                  <a:pt x="5904053" y="2953769"/>
                  <a:pt x="5904026" y="2953724"/>
                </a:cubicBezTo>
                <a:cubicBezTo>
                  <a:pt x="5902528" y="2953395"/>
                  <a:pt x="5900097" y="2953219"/>
                  <a:pt x="5896189" y="2953236"/>
                </a:cubicBezTo>
                <a:lnTo>
                  <a:pt x="5890331" y="2953471"/>
                </a:lnTo>
                <a:lnTo>
                  <a:pt x="5875672" y="2953056"/>
                </a:lnTo>
                <a:lnTo>
                  <a:pt x="5871070" y="2952035"/>
                </a:lnTo>
                <a:lnTo>
                  <a:pt x="5869888" y="2950364"/>
                </a:lnTo>
                <a:lnTo>
                  <a:pt x="5868461" y="2950506"/>
                </a:lnTo>
                <a:cubicBezTo>
                  <a:pt x="5857092" y="2953019"/>
                  <a:pt x="5852416" y="2957005"/>
                  <a:pt x="5843343" y="2945262"/>
                </a:cubicBezTo>
                <a:cubicBezTo>
                  <a:pt x="5817989" y="2949116"/>
                  <a:pt x="5815840" y="2942065"/>
                  <a:pt x="5784331" y="2938531"/>
                </a:cubicBezTo>
                <a:cubicBezTo>
                  <a:pt x="5769202" y="2942455"/>
                  <a:pt x="5758885" y="2940521"/>
                  <a:pt x="5749498" y="2936713"/>
                </a:cubicBezTo>
                <a:cubicBezTo>
                  <a:pt x="5717228" y="2937683"/>
                  <a:pt x="5690227" y="2931877"/>
                  <a:pt x="5655214" y="2929503"/>
                </a:cubicBezTo>
                <a:cubicBezTo>
                  <a:pt x="5614827" y="2933899"/>
                  <a:pt x="5598877" y="2923069"/>
                  <a:pt x="5561446" y="2920575"/>
                </a:cubicBezTo>
                <a:cubicBezTo>
                  <a:pt x="5525084" y="2929276"/>
                  <a:pt x="5537471" y="2911136"/>
                  <a:pt x="5519456" y="2906631"/>
                </a:cubicBezTo>
                <a:lnTo>
                  <a:pt x="5514099" y="2906097"/>
                </a:lnTo>
                <a:lnTo>
                  <a:pt x="5499273" y="2907057"/>
                </a:lnTo>
                <a:lnTo>
                  <a:pt x="5493664" y="2907817"/>
                </a:lnTo>
                <a:cubicBezTo>
                  <a:pt x="5489815" y="2908191"/>
                  <a:pt x="5487270" y="2908250"/>
                  <a:pt x="5485530" y="2908080"/>
                </a:cubicBezTo>
                <a:lnTo>
                  <a:pt x="5485337" y="2907959"/>
                </a:lnTo>
                <a:lnTo>
                  <a:pt x="5477696" y="2908455"/>
                </a:lnTo>
                <a:cubicBezTo>
                  <a:pt x="5464775" y="2909581"/>
                  <a:pt x="5452182" y="2910951"/>
                  <a:pt x="5440170" y="2912482"/>
                </a:cubicBezTo>
                <a:cubicBezTo>
                  <a:pt x="5430698" y="2905718"/>
                  <a:pt x="5385970" y="2915593"/>
                  <a:pt x="5391911" y="2902040"/>
                </a:cubicBezTo>
                <a:cubicBezTo>
                  <a:pt x="5375744" y="2903707"/>
                  <a:pt x="5365560" y="2909594"/>
                  <a:pt x="5371708" y="2900629"/>
                </a:cubicBezTo>
                <a:cubicBezTo>
                  <a:pt x="5366408" y="2900926"/>
                  <a:pt x="5363213" y="2900288"/>
                  <a:pt x="5360976" y="2899197"/>
                </a:cubicBezTo>
                <a:lnTo>
                  <a:pt x="5360345" y="2898671"/>
                </a:lnTo>
                <a:lnTo>
                  <a:pt x="5324367" y="2902593"/>
                </a:lnTo>
                <a:lnTo>
                  <a:pt x="5319673" y="2902094"/>
                </a:lnTo>
                <a:lnTo>
                  <a:pt x="5296114" y="2905958"/>
                </a:lnTo>
                <a:lnTo>
                  <a:pt x="5283999" y="2907258"/>
                </a:lnTo>
                <a:lnTo>
                  <a:pt x="5280460" y="2909063"/>
                </a:lnTo>
                <a:cubicBezTo>
                  <a:pt x="5276699" y="2910214"/>
                  <a:pt x="5271395" y="2910834"/>
                  <a:pt x="5262637" y="2910250"/>
                </a:cubicBezTo>
                <a:lnTo>
                  <a:pt x="5260635" y="2909845"/>
                </a:lnTo>
                <a:lnTo>
                  <a:pt x="5245770" y="2912842"/>
                </a:lnTo>
                <a:cubicBezTo>
                  <a:pt x="5240955" y="2914159"/>
                  <a:pt x="5236652" y="2915770"/>
                  <a:pt x="5233108" y="2917794"/>
                </a:cubicBezTo>
                <a:cubicBezTo>
                  <a:pt x="5184071" y="2909280"/>
                  <a:pt x="5136210" y="2920197"/>
                  <a:pt x="5082201" y="2920260"/>
                </a:cubicBezTo>
                <a:lnTo>
                  <a:pt x="4939211" y="2931760"/>
                </a:lnTo>
                <a:cubicBezTo>
                  <a:pt x="4920477" y="2933960"/>
                  <a:pt x="4783353" y="2943291"/>
                  <a:pt x="4794309" y="2937227"/>
                </a:cubicBezTo>
                <a:cubicBezTo>
                  <a:pt x="4736776" y="2951353"/>
                  <a:pt x="4701995" y="2938961"/>
                  <a:pt x="4637676" y="2946666"/>
                </a:cubicBezTo>
                <a:cubicBezTo>
                  <a:pt x="4603987" y="2934412"/>
                  <a:pt x="4621816" y="2946201"/>
                  <a:pt x="4585922" y="2944906"/>
                </a:cubicBezTo>
                <a:cubicBezTo>
                  <a:pt x="4594760" y="2956935"/>
                  <a:pt x="4542663" y="2939450"/>
                  <a:pt x="4539516" y="2953466"/>
                </a:cubicBezTo>
                <a:cubicBezTo>
                  <a:pt x="4533082" y="2952789"/>
                  <a:pt x="4526953" y="2951687"/>
                  <a:pt x="4520819" y="2950477"/>
                </a:cubicBezTo>
                <a:lnTo>
                  <a:pt x="4517604" y="2949852"/>
                </a:lnTo>
                <a:lnTo>
                  <a:pt x="4504537" y="2949759"/>
                </a:lnTo>
                <a:lnTo>
                  <a:pt x="4501104" y="2946715"/>
                </a:lnTo>
                <a:lnTo>
                  <a:pt x="4342695" y="2951638"/>
                </a:lnTo>
                <a:cubicBezTo>
                  <a:pt x="4328954" y="2954609"/>
                  <a:pt x="4284038" y="2957184"/>
                  <a:pt x="4274096" y="2953640"/>
                </a:cubicBezTo>
                <a:cubicBezTo>
                  <a:pt x="4264434" y="2953346"/>
                  <a:pt x="4254047" y="2955481"/>
                  <a:pt x="4248170" y="2951384"/>
                </a:cubicBezTo>
                <a:lnTo>
                  <a:pt x="4147924" y="2945945"/>
                </a:lnTo>
                <a:cubicBezTo>
                  <a:pt x="4131656" y="2952619"/>
                  <a:pt x="4104816" y="2942907"/>
                  <a:pt x="4061825" y="2944206"/>
                </a:cubicBezTo>
                <a:cubicBezTo>
                  <a:pt x="4044045" y="2951860"/>
                  <a:pt x="4032845" y="2944993"/>
                  <a:pt x="3998557" y="2955821"/>
                </a:cubicBezTo>
                <a:cubicBezTo>
                  <a:pt x="3997072" y="2955023"/>
                  <a:pt x="3995237" y="2954313"/>
                  <a:pt x="3993107" y="2953708"/>
                </a:cubicBezTo>
                <a:cubicBezTo>
                  <a:pt x="3980729" y="2950196"/>
                  <a:pt x="3961302" y="2950972"/>
                  <a:pt x="3949713" y="2955441"/>
                </a:cubicBezTo>
                <a:cubicBezTo>
                  <a:pt x="3894925" y="2970367"/>
                  <a:pt x="3844508" y="2972262"/>
                  <a:pt x="3797284" y="2977037"/>
                </a:cubicBezTo>
                <a:cubicBezTo>
                  <a:pt x="3743822" y="2981057"/>
                  <a:pt x="3778974" y="2965129"/>
                  <a:pt x="3712498" y="2979996"/>
                </a:cubicBezTo>
                <a:cubicBezTo>
                  <a:pt x="3705202" y="2975373"/>
                  <a:pt x="3696720" y="2975524"/>
                  <a:pt x="3682471" y="2978543"/>
                </a:cubicBezTo>
                <a:cubicBezTo>
                  <a:pt x="3656488" y="2980127"/>
                  <a:pt x="3658300" y="2967587"/>
                  <a:pt x="3632163" y="2976264"/>
                </a:cubicBezTo>
                <a:cubicBezTo>
                  <a:pt x="3636766" y="2969363"/>
                  <a:pt x="3582819" y="2975892"/>
                  <a:pt x="3594728" y="2968398"/>
                </a:cubicBezTo>
                <a:cubicBezTo>
                  <a:pt x="3577705" y="2963064"/>
                  <a:pt x="3569481" y="2973476"/>
                  <a:pt x="3552594" y="2968934"/>
                </a:cubicBezTo>
                <a:cubicBezTo>
                  <a:pt x="3533613" y="2968552"/>
                  <a:pt x="3563577" y="2975594"/>
                  <a:pt x="3542589" y="2977031"/>
                </a:cubicBezTo>
                <a:cubicBezTo>
                  <a:pt x="3517131" y="2977564"/>
                  <a:pt x="3517346" y="2989828"/>
                  <a:pt x="3497591" y="2975018"/>
                </a:cubicBezTo>
                <a:lnTo>
                  <a:pt x="3429352" y="2971090"/>
                </a:lnTo>
                <a:cubicBezTo>
                  <a:pt x="3414141" y="2975624"/>
                  <a:pt x="3401904" y="2974195"/>
                  <a:pt x="3389938" y="2970884"/>
                </a:cubicBezTo>
                <a:cubicBezTo>
                  <a:pt x="3354504" y="2973297"/>
                  <a:pt x="3322178" y="2968827"/>
                  <a:pt x="3282344" y="2968084"/>
                </a:cubicBezTo>
                <a:cubicBezTo>
                  <a:pt x="3239277" y="2974224"/>
                  <a:pt x="3217192" y="2964327"/>
                  <a:pt x="3174624" y="2963576"/>
                </a:cubicBezTo>
                <a:cubicBezTo>
                  <a:pt x="3132504" y="2975210"/>
                  <a:pt x="3146911" y="2949576"/>
                  <a:pt x="3111077" y="2951285"/>
                </a:cubicBezTo>
                <a:cubicBezTo>
                  <a:pt x="3052732" y="2962418"/>
                  <a:pt x="3112543" y="2942881"/>
                  <a:pt x="3022501" y="2948619"/>
                </a:cubicBezTo>
                <a:cubicBezTo>
                  <a:pt x="3017399" y="2950352"/>
                  <a:pt x="3006521" y="2948989"/>
                  <a:pt x="3007714" y="2946762"/>
                </a:cubicBezTo>
                <a:cubicBezTo>
                  <a:pt x="2987987" y="2948105"/>
                  <a:pt x="2931270" y="2937206"/>
                  <a:pt x="2903098" y="2940576"/>
                </a:cubicBezTo>
                <a:cubicBezTo>
                  <a:pt x="2848155" y="2935894"/>
                  <a:pt x="2821430" y="2947095"/>
                  <a:pt x="2781591" y="2946394"/>
                </a:cubicBezTo>
                <a:cubicBezTo>
                  <a:pt x="2735559" y="2940279"/>
                  <a:pt x="2708563" y="2934146"/>
                  <a:pt x="2627942" y="2919996"/>
                </a:cubicBezTo>
                <a:lnTo>
                  <a:pt x="2354959" y="2882080"/>
                </a:lnTo>
                <a:cubicBezTo>
                  <a:pt x="2252426" y="2847776"/>
                  <a:pt x="2124519" y="2878188"/>
                  <a:pt x="2063184" y="2879109"/>
                </a:cubicBezTo>
                <a:cubicBezTo>
                  <a:pt x="2038620" y="2892844"/>
                  <a:pt x="2017217" y="2880735"/>
                  <a:pt x="1986946" y="2887619"/>
                </a:cubicBezTo>
                <a:cubicBezTo>
                  <a:pt x="1919067" y="2894646"/>
                  <a:pt x="1852404" y="2912737"/>
                  <a:pt x="1763479" y="2909077"/>
                </a:cubicBezTo>
                <a:cubicBezTo>
                  <a:pt x="1726097" y="2949538"/>
                  <a:pt x="1621108" y="2933327"/>
                  <a:pt x="1537980" y="2960398"/>
                </a:cubicBezTo>
                <a:cubicBezTo>
                  <a:pt x="1489205" y="2967965"/>
                  <a:pt x="1410921" y="2954082"/>
                  <a:pt x="1395229" y="2975625"/>
                </a:cubicBezTo>
                <a:cubicBezTo>
                  <a:pt x="1371975" y="2964548"/>
                  <a:pt x="1352259" y="2986116"/>
                  <a:pt x="1327834" y="2989485"/>
                </a:cubicBezTo>
                <a:cubicBezTo>
                  <a:pt x="1307734" y="2982782"/>
                  <a:pt x="1298456" y="2990289"/>
                  <a:pt x="1280757" y="2992959"/>
                </a:cubicBezTo>
                <a:cubicBezTo>
                  <a:pt x="1272383" y="2988567"/>
                  <a:pt x="1257337" y="2989790"/>
                  <a:pt x="1252582" y="2995877"/>
                </a:cubicBezTo>
                <a:cubicBezTo>
                  <a:pt x="1260705" y="3008688"/>
                  <a:pt x="1207969" y="3005420"/>
                  <a:pt x="1204670" y="3014826"/>
                </a:cubicBezTo>
                <a:cubicBezTo>
                  <a:pt x="1174431" y="3018683"/>
                  <a:pt x="1041848" y="3015513"/>
                  <a:pt x="1020457" y="3031603"/>
                </a:cubicBezTo>
                <a:cubicBezTo>
                  <a:pt x="959520" y="3042500"/>
                  <a:pt x="869308" y="3024872"/>
                  <a:pt x="843248" y="3026954"/>
                </a:cubicBezTo>
                <a:cubicBezTo>
                  <a:pt x="815646" y="3001836"/>
                  <a:pt x="694189" y="3080490"/>
                  <a:pt x="583517" y="3089095"/>
                </a:cubicBezTo>
                <a:cubicBezTo>
                  <a:pt x="568425" y="3087467"/>
                  <a:pt x="560448" y="3088013"/>
                  <a:pt x="556836" y="3094374"/>
                </a:cubicBezTo>
                <a:cubicBezTo>
                  <a:pt x="528264" y="3099747"/>
                  <a:pt x="471823" y="3109156"/>
                  <a:pt x="412089" y="3121334"/>
                </a:cubicBezTo>
                <a:cubicBezTo>
                  <a:pt x="367235" y="3131096"/>
                  <a:pt x="143790" y="3139436"/>
                  <a:pt x="83929" y="3150566"/>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A9B91B43-DC9C-4823-BF43-CEC3F968A663}"/>
              </a:ext>
            </a:extLst>
          </p:cNvPr>
          <p:cNvSpPr>
            <a:spLocks noGrp="1"/>
          </p:cNvSpPr>
          <p:nvPr>
            <p:ph idx="1"/>
          </p:nvPr>
        </p:nvSpPr>
        <p:spPr>
          <a:xfrm>
            <a:off x="996124" y="982594"/>
            <a:ext cx="10488740" cy="3454644"/>
          </a:xfrm>
        </p:spPr>
        <p:txBody>
          <a:bodyPr anchor="ctr">
            <a:normAutofit/>
          </a:bodyPr>
          <a:lstStyle/>
          <a:p>
            <a:pPr marL="0" indent="0">
              <a:buNone/>
            </a:pPr>
            <a:r>
              <a:rPr lang="en-US" altLang="zh-CN" sz="3200" b="1" dirty="0">
                <a:latin typeface="SimSun" panose="02010600030101010101" pitchFamily="2" charset="-122"/>
                <a:ea typeface="SimSun" panose="02010600030101010101" pitchFamily="2" charset="-122"/>
              </a:rPr>
              <a:t>3. </a:t>
            </a:r>
            <a:r>
              <a:rPr lang="zh-CN" altLang="en-US" sz="3200" b="1" dirty="0">
                <a:latin typeface="SimSun" panose="02010600030101010101" pitchFamily="2" charset="-122"/>
                <a:ea typeface="SimSun" panose="02010600030101010101" pitchFamily="2" charset="-122"/>
              </a:rPr>
              <a:t>什么是归纳法查经？</a:t>
            </a:r>
          </a:p>
          <a:p>
            <a:pPr marL="0" indent="0">
              <a:buNone/>
            </a:pPr>
            <a:r>
              <a:rPr lang="zh-CN" altLang="en-US" sz="3200" b="1" dirty="0">
                <a:latin typeface="SimSun" panose="02010600030101010101" pitchFamily="2" charset="-122"/>
                <a:ea typeface="SimSun" panose="02010600030101010101" pitchFamily="2" charset="-122"/>
              </a:rPr>
              <a:t>　在世界各地以学生、学者为主体的小组查经聚会中，归纳法查经（</a:t>
            </a:r>
            <a:r>
              <a:rPr lang="en-US" altLang="zh-CN" sz="3200" b="1" dirty="0">
                <a:latin typeface="SimSun" panose="02010600030101010101" pitchFamily="2" charset="-122"/>
                <a:ea typeface="SimSun" panose="02010600030101010101" pitchFamily="2" charset="-122"/>
              </a:rPr>
              <a:t>Inductive Bible Study</a:t>
            </a:r>
            <a:r>
              <a:rPr lang="zh-CN" altLang="en-US" sz="3200" b="1" dirty="0">
                <a:latin typeface="SimSun" panose="02010600030101010101" pitchFamily="2" charset="-122"/>
                <a:ea typeface="SimSun" panose="02010600030101010101" pitchFamily="2" charset="-122"/>
              </a:rPr>
              <a:t>）是最通用的方式。所谓归纳法查经，就是先仔细观察一段经文，了解圣经说什么；再根据所观察的内容，解释这段经文的涵义；最后归纳出这段经文所启示的一般原则，应用于当今的生活中。</a:t>
            </a:r>
          </a:p>
          <a:p>
            <a:pPr marL="0" indent="0">
              <a:buNone/>
            </a:pPr>
            <a:r>
              <a:rPr lang="zh-CN" altLang="en-US" sz="3200" b="1" dirty="0">
                <a:latin typeface="SimSun" panose="02010600030101010101" pitchFamily="2" charset="-122"/>
                <a:ea typeface="SimSun" panose="02010600030101010101" pitchFamily="2" charset="-122"/>
              </a:rPr>
              <a:t>　若用图表来说明，归纳法查经就是：</a:t>
            </a:r>
          </a:p>
          <a:p>
            <a:endParaRPr lang="zh-CN" altLang="en-US" sz="3200" dirty="0"/>
          </a:p>
          <a:p>
            <a:endParaRPr lang="en-US" sz="3200" dirty="0"/>
          </a:p>
        </p:txBody>
      </p:sp>
      <p:pic>
        <p:nvPicPr>
          <p:cNvPr id="4" name="Picture 3">
            <a:extLst>
              <a:ext uri="{FF2B5EF4-FFF2-40B4-BE49-F238E27FC236}">
                <a16:creationId xmlns:a16="http://schemas.microsoft.com/office/drawing/2014/main" id="{7A32631B-E6F8-D588-BE20-2E15D0E3F61B}"/>
              </a:ext>
            </a:extLst>
          </p:cNvPr>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a:xfrm>
            <a:off x="284758" y="3955984"/>
            <a:ext cx="11612064" cy="2471424"/>
          </a:xfrm>
          <a:prstGeom prst="rect">
            <a:avLst/>
          </a:prstGeom>
        </p:spPr>
      </p:pic>
      <p:sp>
        <p:nvSpPr>
          <p:cNvPr id="6" name="TextBox 5">
            <a:extLst>
              <a:ext uri="{FF2B5EF4-FFF2-40B4-BE49-F238E27FC236}">
                <a16:creationId xmlns:a16="http://schemas.microsoft.com/office/drawing/2014/main" id="{676AB4EF-6A84-A38C-9E31-CB22B92AC681}"/>
              </a:ext>
            </a:extLst>
          </p:cNvPr>
          <p:cNvSpPr txBox="1"/>
          <p:nvPr/>
        </p:nvSpPr>
        <p:spPr>
          <a:xfrm>
            <a:off x="558744" y="4177848"/>
            <a:ext cx="2877955" cy="523220"/>
          </a:xfrm>
          <a:prstGeom prst="rect">
            <a:avLst/>
          </a:prstGeom>
          <a:solidFill>
            <a:srgbClr val="FFFF00"/>
          </a:solidFill>
        </p:spPr>
        <p:txBody>
          <a:bodyPr wrap="square" rtlCol="0">
            <a:spAutoFit/>
          </a:bodyPr>
          <a:lstStyle/>
          <a:p>
            <a:pPr algn="ctr"/>
            <a:r>
              <a:rPr lang="zh-CN" altLang="en-US" sz="2800" b="1" dirty="0"/>
              <a:t>观察 </a:t>
            </a:r>
            <a:r>
              <a:rPr lang="en-US" altLang="zh-CN" sz="2800" b="1" dirty="0"/>
              <a:t>Observation</a:t>
            </a:r>
            <a:endParaRPr lang="en-US" sz="2800" b="1" dirty="0"/>
          </a:p>
        </p:txBody>
      </p:sp>
      <p:sp>
        <p:nvSpPr>
          <p:cNvPr id="7" name="TextBox 6">
            <a:extLst>
              <a:ext uri="{FF2B5EF4-FFF2-40B4-BE49-F238E27FC236}">
                <a16:creationId xmlns:a16="http://schemas.microsoft.com/office/drawing/2014/main" id="{DFDC79F6-DB61-67C1-2E01-398BA19D6C86}"/>
              </a:ext>
            </a:extLst>
          </p:cNvPr>
          <p:cNvSpPr txBox="1"/>
          <p:nvPr/>
        </p:nvSpPr>
        <p:spPr>
          <a:xfrm>
            <a:off x="4005072" y="4173322"/>
            <a:ext cx="3246120" cy="523220"/>
          </a:xfrm>
          <a:prstGeom prst="rect">
            <a:avLst/>
          </a:prstGeom>
          <a:solidFill>
            <a:srgbClr val="92D050"/>
          </a:solidFill>
        </p:spPr>
        <p:txBody>
          <a:bodyPr wrap="square" rtlCol="0">
            <a:spAutoFit/>
          </a:bodyPr>
          <a:lstStyle/>
          <a:p>
            <a:pPr algn="ctr"/>
            <a:r>
              <a:rPr lang="zh-CN" altLang="en-US" sz="2800" b="1" dirty="0"/>
              <a:t>解释 </a:t>
            </a:r>
            <a:r>
              <a:rPr lang="en-US" altLang="zh-CN" sz="2800" b="1" dirty="0"/>
              <a:t>Interpretation</a:t>
            </a:r>
            <a:endParaRPr lang="en-US" sz="2800" b="1" dirty="0"/>
          </a:p>
        </p:txBody>
      </p:sp>
      <p:sp>
        <p:nvSpPr>
          <p:cNvPr id="8" name="TextBox 7">
            <a:extLst>
              <a:ext uri="{FF2B5EF4-FFF2-40B4-BE49-F238E27FC236}">
                <a16:creationId xmlns:a16="http://schemas.microsoft.com/office/drawing/2014/main" id="{BF2B7283-F8C2-D69A-AAD1-BAB2AC60A3E7}"/>
              </a:ext>
            </a:extLst>
          </p:cNvPr>
          <p:cNvSpPr txBox="1"/>
          <p:nvPr/>
        </p:nvSpPr>
        <p:spPr>
          <a:xfrm>
            <a:off x="7828709" y="4173322"/>
            <a:ext cx="3822834" cy="523220"/>
          </a:xfrm>
          <a:prstGeom prst="rect">
            <a:avLst/>
          </a:prstGeom>
          <a:solidFill>
            <a:srgbClr val="00B0F0"/>
          </a:solidFill>
        </p:spPr>
        <p:txBody>
          <a:bodyPr wrap="square" rtlCol="0">
            <a:spAutoFit/>
          </a:bodyPr>
          <a:lstStyle/>
          <a:p>
            <a:pPr algn="ctr"/>
            <a:r>
              <a:rPr lang="zh-CN" altLang="en-US" sz="2800" b="1" dirty="0"/>
              <a:t>应用 </a:t>
            </a:r>
            <a:r>
              <a:rPr lang="en-US" altLang="zh-CN" sz="2800" b="1" dirty="0"/>
              <a:t>Application</a:t>
            </a:r>
            <a:endParaRPr lang="en-US" sz="2800" b="1" dirty="0"/>
          </a:p>
        </p:txBody>
      </p:sp>
      <p:sp>
        <p:nvSpPr>
          <p:cNvPr id="9" name="TextBox 8">
            <a:extLst>
              <a:ext uri="{FF2B5EF4-FFF2-40B4-BE49-F238E27FC236}">
                <a16:creationId xmlns:a16="http://schemas.microsoft.com/office/drawing/2014/main" id="{0340203C-0FE9-3D5D-E599-E4F6F06A392C}"/>
              </a:ext>
            </a:extLst>
          </p:cNvPr>
          <p:cNvSpPr txBox="1"/>
          <p:nvPr/>
        </p:nvSpPr>
        <p:spPr>
          <a:xfrm>
            <a:off x="548155" y="4844308"/>
            <a:ext cx="2877955" cy="1384995"/>
          </a:xfrm>
          <a:prstGeom prst="rect">
            <a:avLst/>
          </a:prstGeom>
          <a:solidFill>
            <a:schemeClr val="bg1"/>
          </a:solidFill>
        </p:spPr>
        <p:txBody>
          <a:bodyPr wrap="square" rtlCol="0">
            <a:spAutoFit/>
          </a:bodyPr>
          <a:lstStyle/>
          <a:p>
            <a:pPr algn="ctr"/>
            <a:r>
              <a:rPr lang="zh-CN" altLang="en-US" sz="2800" b="1" dirty="0"/>
              <a:t>这经文说什么？</a:t>
            </a:r>
            <a:endParaRPr lang="en-US" altLang="zh-CN" sz="2800" b="1" dirty="0"/>
          </a:p>
          <a:p>
            <a:pPr algn="ctr"/>
            <a:r>
              <a:rPr lang="en-US" sz="2800" b="1" dirty="0"/>
              <a:t>What does it say?</a:t>
            </a:r>
          </a:p>
          <a:p>
            <a:pPr algn="ctr"/>
            <a:endParaRPr lang="en-US" sz="2800" b="1" dirty="0"/>
          </a:p>
        </p:txBody>
      </p:sp>
      <p:sp>
        <p:nvSpPr>
          <p:cNvPr id="10" name="TextBox 9">
            <a:extLst>
              <a:ext uri="{FF2B5EF4-FFF2-40B4-BE49-F238E27FC236}">
                <a16:creationId xmlns:a16="http://schemas.microsoft.com/office/drawing/2014/main" id="{56C0C7C5-16A0-BCA1-1071-4E6FABA262EF}"/>
              </a:ext>
            </a:extLst>
          </p:cNvPr>
          <p:cNvSpPr txBox="1"/>
          <p:nvPr/>
        </p:nvSpPr>
        <p:spPr>
          <a:xfrm>
            <a:off x="4032504" y="4766904"/>
            <a:ext cx="3163824" cy="1384995"/>
          </a:xfrm>
          <a:prstGeom prst="rect">
            <a:avLst/>
          </a:prstGeom>
          <a:solidFill>
            <a:schemeClr val="bg1"/>
          </a:solidFill>
        </p:spPr>
        <p:txBody>
          <a:bodyPr wrap="square" rtlCol="0">
            <a:spAutoFit/>
          </a:bodyPr>
          <a:lstStyle/>
          <a:p>
            <a:pPr algn="ctr"/>
            <a:r>
              <a:rPr lang="zh-CN" altLang="en-US" sz="2800" b="1" dirty="0"/>
              <a:t>这经文的含义       是什么？</a:t>
            </a:r>
            <a:endParaRPr lang="en-US" altLang="zh-CN" sz="2800" b="1" dirty="0"/>
          </a:p>
          <a:p>
            <a:pPr algn="ctr"/>
            <a:r>
              <a:rPr lang="en-US" sz="2800" b="1" dirty="0"/>
              <a:t>What does it </a:t>
            </a:r>
            <a:r>
              <a:rPr lang="en-US" altLang="zh-CN" sz="2800" b="1" dirty="0"/>
              <a:t>mean</a:t>
            </a:r>
            <a:r>
              <a:rPr lang="en-US" sz="2800" b="1" dirty="0"/>
              <a:t>?</a:t>
            </a:r>
          </a:p>
        </p:txBody>
      </p:sp>
      <p:sp>
        <p:nvSpPr>
          <p:cNvPr id="11" name="TextBox 10">
            <a:extLst>
              <a:ext uri="{FF2B5EF4-FFF2-40B4-BE49-F238E27FC236}">
                <a16:creationId xmlns:a16="http://schemas.microsoft.com/office/drawing/2014/main" id="{72B9348A-0AC5-CDDF-BB66-0C2B234C7933}"/>
              </a:ext>
            </a:extLst>
          </p:cNvPr>
          <p:cNvSpPr txBox="1"/>
          <p:nvPr/>
        </p:nvSpPr>
        <p:spPr>
          <a:xfrm>
            <a:off x="7848442" y="4802813"/>
            <a:ext cx="3775670" cy="1384995"/>
          </a:xfrm>
          <a:prstGeom prst="rect">
            <a:avLst/>
          </a:prstGeom>
          <a:solidFill>
            <a:schemeClr val="bg1"/>
          </a:solidFill>
        </p:spPr>
        <p:txBody>
          <a:bodyPr wrap="square" rtlCol="0">
            <a:spAutoFit/>
          </a:bodyPr>
          <a:lstStyle/>
          <a:p>
            <a:pPr algn="ctr"/>
            <a:r>
              <a:rPr lang="zh-CN" altLang="en-US" sz="2800" b="1" dirty="0"/>
              <a:t>这经文对我有何意义？</a:t>
            </a:r>
            <a:endParaRPr lang="en-US" altLang="zh-CN" sz="2800" b="1" dirty="0"/>
          </a:p>
          <a:p>
            <a:pPr algn="ctr"/>
            <a:r>
              <a:rPr lang="en-US" sz="2800" b="1" dirty="0"/>
              <a:t>What does it </a:t>
            </a:r>
            <a:r>
              <a:rPr lang="en-US" altLang="zh-CN" sz="2800" b="1" dirty="0"/>
              <a:t>mean to me</a:t>
            </a:r>
            <a:r>
              <a:rPr lang="en-US" sz="2800" b="1" dirty="0"/>
              <a:t>?</a:t>
            </a:r>
          </a:p>
        </p:txBody>
      </p:sp>
    </p:spTree>
    <p:extLst>
      <p:ext uri="{BB962C8B-B14F-4D97-AF65-F5344CB8AC3E}">
        <p14:creationId xmlns:p14="http://schemas.microsoft.com/office/powerpoint/2010/main" val="1314457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F73B98-D18C-418E-ACB5-866F9A302B46}"/>
              </a:ext>
            </a:extLst>
          </p:cNvPr>
          <p:cNvPicPr>
            <a:picLocks noGrp="1" noChangeAspect="1"/>
          </p:cNvPicPr>
          <p:nvPr>
            <p:ph idx="1"/>
          </p:nvPr>
        </p:nvPicPr>
        <p:blipFill>
          <a:blip r:embed="rId2"/>
          <a:stretch>
            <a:fillRect/>
          </a:stretch>
        </p:blipFill>
        <p:spPr>
          <a:xfrm>
            <a:off x="2088039" y="643466"/>
            <a:ext cx="8015922" cy="5571067"/>
          </a:xfrm>
          <a:prstGeom prst="rect">
            <a:avLst/>
          </a:prstGeom>
        </p:spPr>
      </p:pic>
    </p:spTree>
    <p:extLst>
      <p:ext uri="{BB962C8B-B14F-4D97-AF65-F5344CB8AC3E}">
        <p14:creationId xmlns:p14="http://schemas.microsoft.com/office/powerpoint/2010/main" val="22283124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6B319F-86FE-4754-878E-06F0804D88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32385" cy="6858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3" name="Rectangle 12">
            <a:extLst>
              <a:ext uri="{FF2B5EF4-FFF2-40B4-BE49-F238E27FC236}">
                <a16:creationId xmlns:a16="http://schemas.microsoft.com/office/drawing/2014/main" id="{DCF7D1B5-3477-499F-ACC5-2C8B07F4ED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2385" y="0"/>
            <a:ext cx="3218914" cy="6858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8E01EF-2A09-41B0-91D1-E81B024B1B98}"/>
              </a:ext>
            </a:extLst>
          </p:cNvPr>
          <p:cNvSpPr>
            <a:spLocks noGrp="1"/>
          </p:cNvSpPr>
          <p:nvPr>
            <p:ph type="title"/>
          </p:nvPr>
        </p:nvSpPr>
        <p:spPr>
          <a:xfrm>
            <a:off x="832386" y="1608667"/>
            <a:ext cx="2983096" cy="4501127"/>
          </a:xfrm>
        </p:spPr>
        <p:txBody>
          <a:bodyPr vert="horz" lIns="91440" tIns="45720" rIns="91440" bIns="45720" rtlCol="0" anchor="t">
            <a:normAutofit/>
          </a:bodyPr>
          <a:lstStyle/>
          <a:p>
            <a:pPr algn="r"/>
            <a:r>
              <a:rPr lang="zh-CN" altLang="en-US" b="1" i="0" kern="1200" dirty="0">
                <a:solidFill>
                  <a:srgbClr val="FFFFFF"/>
                </a:solidFill>
                <a:effectLst/>
                <a:latin typeface="+mj-lt"/>
                <a:ea typeface="+mj-ea"/>
                <a:cs typeface="+mj-cs"/>
              </a:rPr>
              <a:t>小组查经带领者的心志</a:t>
            </a:r>
            <a:endParaRPr lang="en-US" b="1" kern="1200" dirty="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6624805C-E54E-4E0D-A25D-5D482F17C265}"/>
              </a:ext>
            </a:extLst>
          </p:cNvPr>
          <p:cNvSpPr>
            <a:spLocks noGrp="1"/>
          </p:cNvSpPr>
          <p:nvPr>
            <p:ph idx="1"/>
          </p:nvPr>
        </p:nvSpPr>
        <p:spPr>
          <a:xfrm>
            <a:off x="4547698" y="1608667"/>
            <a:ext cx="3421958" cy="4501127"/>
          </a:xfrm>
        </p:spPr>
        <p:txBody>
          <a:bodyPr vert="horz" lIns="91440" tIns="45720" rIns="91440" bIns="45720" rtlCol="0">
            <a:normAutofit/>
          </a:bodyPr>
          <a:lstStyle/>
          <a:p>
            <a:endParaRPr lang="en-US" altLang="zh-CN" sz="2000"/>
          </a:p>
          <a:p>
            <a:endParaRPr lang="en-US" sz="2000"/>
          </a:p>
        </p:txBody>
      </p:sp>
      <p:sp>
        <p:nvSpPr>
          <p:cNvPr id="6" name="TextBox 5">
            <a:extLst>
              <a:ext uri="{FF2B5EF4-FFF2-40B4-BE49-F238E27FC236}">
                <a16:creationId xmlns:a16="http://schemas.microsoft.com/office/drawing/2014/main" id="{AD0B010B-315B-4B3E-AEC6-CEE6E1E799B0}"/>
              </a:ext>
            </a:extLst>
          </p:cNvPr>
          <p:cNvSpPr txBox="1"/>
          <p:nvPr/>
        </p:nvSpPr>
        <p:spPr>
          <a:xfrm>
            <a:off x="4211120" y="1326848"/>
            <a:ext cx="7631849" cy="6445552"/>
          </a:xfrm>
          <a:prstGeom prst="rect">
            <a:avLst/>
          </a:prstGeom>
        </p:spPr>
        <p:txBody>
          <a:bodyPr vert="horz" lIns="91440" tIns="45720" rIns="91440" bIns="45720" rtlCol="0">
            <a:normAutofit/>
          </a:bodyPr>
          <a:lstStyle/>
          <a:p>
            <a:pPr indent="-228600" defTabSz="914400">
              <a:lnSpc>
                <a:spcPct val="90000"/>
              </a:lnSpc>
              <a:spcAft>
                <a:spcPts val="600"/>
              </a:spcAft>
              <a:buFont typeface="Arial" panose="020B0604020202020204" pitchFamily="34" charset="0"/>
              <a:buChar char="•"/>
            </a:pPr>
            <a:r>
              <a:rPr lang="zh-CN" altLang="en-US" sz="4000" b="1" i="0" dirty="0">
                <a:effectLst/>
              </a:rPr>
              <a:t>保罗在劝勉提摩太说：“你当竭力，在神面前得蒙喜悦，作无愧的工人，按着正意分解真理的道。”</a:t>
            </a:r>
            <a:r>
              <a:rPr lang="zh-CN" altLang="en-US" sz="4000" b="1" dirty="0"/>
              <a:t>（</a:t>
            </a:r>
            <a:r>
              <a:rPr lang="zh-CN" altLang="en-US" sz="4000" b="1" i="0" dirty="0">
                <a:effectLst/>
              </a:rPr>
              <a:t>提后二</a:t>
            </a:r>
            <a:r>
              <a:rPr lang="en-US" altLang="zh-CN" sz="4000" b="1" i="0" dirty="0">
                <a:effectLst/>
              </a:rPr>
              <a:t>15</a:t>
            </a:r>
            <a:r>
              <a:rPr lang="zh-CN" altLang="en-US" sz="4000" b="1" i="0" dirty="0">
                <a:effectLst/>
              </a:rPr>
              <a:t>）</a:t>
            </a:r>
          </a:p>
          <a:p>
            <a:pPr indent="-228600" defTabSz="914400">
              <a:lnSpc>
                <a:spcPct val="90000"/>
              </a:lnSpc>
              <a:spcAft>
                <a:spcPts val="600"/>
              </a:spcAft>
              <a:buFont typeface="Arial" panose="020B0604020202020204" pitchFamily="34" charset="0"/>
              <a:buChar char="•"/>
            </a:pPr>
            <a:r>
              <a:rPr lang="zh-CN" altLang="en-US" sz="4000" b="1" i="0" dirty="0">
                <a:effectLst/>
              </a:rPr>
              <a:t>这里所提到的神的工人应有的心志，也是带领查经者必备的：</a:t>
            </a:r>
          </a:p>
        </p:txBody>
      </p:sp>
    </p:spTree>
    <p:extLst>
      <p:ext uri="{BB962C8B-B14F-4D97-AF65-F5344CB8AC3E}">
        <p14:creationId xmlns:p14="http://schemas.microsoft.com/office/powerpoint/2010/main" val="312902803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D617C9-3C0A-47B5-5806-8CAC76D6DE9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98D4EC9-CBBD-78DF-ACC9-BACF71385B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Freeform 45">
            <a:extLst>
              <a:ext uri="{FF2B5EF4-FFF2-40B4-BE49-F238E27FC236}">
                <a16:creationId xmlns:a16="http://schemas.microsoft.com/office/drawing/2014/main" id="{ECA38F88-2FF5-E21F-A7B1-D47974E88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Freeform 46">
            <a:extLst>
              <a:ext uri="{FF2B5EF4-FFF2-40B4-BE49-F238E27FC236}">
                <a16:creationId xmlns:a16="http://schemas.microsoft.com/office/drawing/2014/main" id="{DB3847CE-3FAC-FE8A-0D99-82AD8225B4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47">
            <a:extLst>
              <a:ext uri="{FF2B5EF4-FFF2-40B4-BE49-F238E27FC236}">
                <a16:creationId xmlns:a16="http://schemas.microsoft.com/office/drawing/2014/main" id="{A731D096-EAFA-85E1-871D-41EB0098C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Freeform 44">
            <a:extLst>
              <a:ext uri="{FF2B5EF4-FFF2-40B4-BE49-F238E27FC236}">
                <a16:creationId xmlns:a16="http://schemas.microsoft.com/office/drawing/2014/main" id="{50E6EDB3-2DE8-E640-8F74-7F09FC1E2E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F6DBE3E-19E2-1C15-6725-1E377B0D9F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54A1D04-C801-5643-9406-C99A901D594F}"/>
              </a:ext>
            </a:extLst>
          </p:cNvPr>
          <p:cNvSpPr>
            <a:spLocks noGrp="1"/>
          </p:cNvSpPr>
          <p:nvPr>
            <p:ph type="title"/>
          </p:nvPr>
        </p:nvSpPr>
        <p:spPr>
          <a:xfrm>
            <a:off x="958506" y="800392"/>
            <a:ext cx="10264697" cy="1212102"/>
          </a:xfrm>
        </p:spPr>
        <p:txBody>
          <a:bodyPr>
            <a:normAutofit/>
          </a:bodyPr>
          <a:lstStyle/>
          <a:p>
            <a:r>
              <a:rPr lang="zh-CN" altLang="en-US" sz="4000" b="1" i="0">
                <a:solidFill>
                  <a:srgbClr val="FFFFFF"/>
                </a:solidFill>
                <a:effectLst/>
                <a:latin typeface="Times New Roman" panose="02020603050405020304" pitchFamily="18" charset="0"/>
              </a:rPr>
              <a:t>小组查经带领者的心志</a:t>
            </a:r>
            <a:endParaRPr lang="en-US" sz="4000">
              <a:solidFill>
                <a:srgbClr val="FFFFFF"/>
              </a:solidFill>
            </a:endParaRPr>
          </a:p>
        </p:txBody>
      </p:sp>
      <p:sp>
        <p:nvSpPr>
          <p:cNvPr id="3" name="Content Placeholder 2">
            <a:extLst>
              <a:ext uri="{FF2B5EF4-FFF2-40B4-BE49-F238E27FC236}">
                <a16:creationId xmlns:a16="http://schemas.microsoft.com/office/drawing/2014/main" id="{2D01467A-C359-4495-53DB-61EC78AFF137}"/>
              </a:ext>
            </a:extLst>
          </p:cNvPr>
          <p:cNvSpPr>
            <a:spLocks noGrp="1"/>
          </p:cNvSpPr>
          <p:nvPr>
            <p:ph idx="1"/>
          </p:nvPr>
        </p:nvSpPr>
        <p:spPr>
          <a:xfrm>
            <a:off x="1119322" y="2378424"/>
            <a:ext cx="10410268" cy="4623548"/>
          </a:xfrm>
        </p:spPr>
        <p:txBody>
          <a:bodyPr anchor="ctr">
            <a:noAutofit/>
          </a:bodyPr>
          <a:lstStyle/>
          <a:p>
            <a:pPr marL="0" indent="0">
              <a:buNone/>
            </a:pPr>
            <a:r>
              <a:rPr lang="en-US" altLang="zh-CN" sz="3200" b="1" dirty="0">
                <a:latin typeface="SimSun" panose="02010600030101010101" pitchFamily="2" charset="-122"/>
                <a:ea typeface="SimSun" panose="02010600030101010101" pitchFamily="2" charset="-122"/>
              </a:rPr>
              <a:t>1. </a:t>
            </a:r>
            <a:r>
              <a:rPr lang="zh-CN" altLang="en-US" sz="3200" b="1" dirty="0">
                <a:latin typeface="SimSun" panose="02010600030101010101" pitchFamily="2" charset="-122"/>
                <a:ea typeface="SimSun" panose="02010600030101010101" pitchFamily="2" charset="-122"/>
              </a:rPr>
              <a:t>竭力（</a:t>
            </a:r>
            <a:r>
              <a:rPr lang="en-US" altLang="zh-CN" sz="3200" b="1" dirty="0">
                <a:latin typeface="SimSun" panose="02010600030101010101" pitchFamily="2" charset="-122"/>
                <a:ea typeface="SimSun" panose="02010600030101010101" pitchFamily="2" charset="-122"/>
              </a:rPr>
              <a:t>do your best</a:t>
            </a:r>
            <a:r>
              <a:rPr lang="zh-CN" altLang="en-US" sz="3200" b="1" dirty="0">
                <a:latin typeface="SimSun" panose="02010600030101010101" pitchFamily="2" charset="-122"/>
                <a:ea typeface="SimSun" panose="02010600030101010101" pitchFamily="2" charset="-122"/>
              </a:rPr>
              <a:t>）</a:t>
            </a:r>
          </a:p>
          <a:p>
            <a:pPr marL="0" indent="0">
              <a:buNone/>
            </a:pPr>
            <a:r>
              <a:rPr lang="zh-CN" altLang="en-US" sz="3200" b="1" dirty="0">
                <a:latin typeface="SimSun" panose="02010600030101010101" pitchFamily="2" charset="-122"/>
                <a:ea typeface="SimSun" panose="02010600030101010101" pitchFamily="2" charset="-122"/>
              </a:rPr>
              <a:t>　为何带领查经者应当尽心竭力？</a:t>
            </a:r>
          </a:p>
          <a:p>
            <a:pPr marL="0" indent="0">
              <a:buNone/>
            </a:pPr>
            <a:r>
              <a:rPr lang="zh-CN" altLang="en-US" sz="3200" b="1" dirty="0">
                <a:latin typeface="SimSun" panose="02010600030101010101" pitchFamily="2" charset="-122"/>
                <a:ea typeface="SimSun" panose="02010600030101010101" pitchFamily="2" charset="-122"/>
              </a:rPr>
              <a:t>　　</a:t>
            </a:r>
            <a:r>
              <a:rPr lang="en-US" altLang="zh-CN" sz="3200" b="1" dirty="0">
                <a:latin typeface="SimSun" panose="02010600030101010101" pitchFamily="2" charset="-122"/>
                <a:ea typeface="SimSun" panose="02010600030101010101" pitchFamily="2" charset="-122"/>
              </a:rPr>
              <a:t>(1)</a:t>
            </a:r>
            <a:r>
              <a:rPr lang="zh-CN" altLang="en-US" sz="3200" b="1" dirty="0">
                <a:latin typeface="SimSun" panose="02010600030101010101" pitchFamily="2" charset="-122"/>
                <a:ea typeface="SimSun" panose="02010600030101010101" pitchFamily="2" charset="-122"/>
              </a:rPr>
              <a:t>因为圣经是神所默示的，为要使人有得救的智慧，是我们信仰的根基和行事为人的准则，对每位信徒何等重要！</a:t>
            </a:r>
          </a:p>
          <a:p>
            <a:pPr marL="0" indent="0">
              <a:buNone/>
            </a:pPr>
            <a:r>
              <a:rPr lang="zh-CN" altLang="en-US" sz="3200" b="1" dirty="0">
                <a:latin typeface="SimSun" panose="02010600030101010101" pitchFamily="2" charset="-122"/>
                <a:ea typeface="SimSun" panose="02010600030101010101" pitchFamily="2" charset="-122"/>
              </a:rPr>
              <a:t>　　</a:t>
            </a:r>
            <a:r>
              <a:rPr lang="en-US" altLang="zh-CN" sz="3200" b="1" dirty="0">
                <a:latin typeface="SimSun" panose="02010600030101010101" pitchFamily="2" charset="-122"/>
                <a:ea typeface="SimSun" panose="02010600030101010101" pitchFamily="2" charset="-122"/>
              </a:rPr>
              <a:t>(2)</a:t>
            </a:r>
            <a:r>
              <a:rPr lang="zh-CN" altLang="en-US" sz="3200" b="1" dirty="0">
                <a:latin typeface="SimSun" panose="02010600030101010101" pitchFamily="2" charset="-122"/>
                <a:ea typeface="SimSun" panose="02010600030101010101" pitchFamily="2" charset="-122"/>
              </a:rPr>
              <a:t>因为查经时，会遇到许多困难，包括：属灵经历的有限；时空、语言、文化的隔阂；融会贯通的困难等。</a:t>
            </a:r>
          </a:p>
          <a:p>
            <a:pPr marL="0" indent="0">
              <a:buNone/>
            </a:pPr>
            <a:r>
              <a:rPr lang="zh-CN" altLang="en-US" sz="3200" b="1" dirty="0">
                <a:latin typeface="SimSun" panose="02010600030101010101" pitchFamily="2" charset="-122"/>
                <a:ea typeface="SimSun" panose="02010600030101010101" pitchFamily="2" charset="-122"/>
              </a:rPr>
              <a:t>　　</a:t>
            </a:r>
            <a:r>
              <a:rPr lang="en-US" altLang="zh-CN" sz="3200" b="1" dirty="0">
                <a:latin typeface="SimSun" panose="02010600030101010101" pitchFamily="2" charset="-122"/>
                <a:ea typeface="SimSun" panose="02010600030101010101" pitchFamily="2" charset="-122"/>
              </a:rPr>
              <a:t>(3)</a:t>
            </a:r>
            <a:r>
              <a:rPr lang="zh-CN" altLang="en-US" sz="3200" b="1" dirty="0">
                <a:latin typeface="SimSun" panose="02010600030101010101" pitchFamily="2" charset="-122"/>
                <a:ea typeface="SimSun" panose="02010600030101010101" pitchFamily="2" charset="-122"/>
              </a:rPr>
              <a:t>神的奥秘和人的限制。无限全知的神，与有限有罪的人类之间，有极大的鸿沟。</a:t>
            </a:r>
          </a:p>
          <a:p>
            <a:endParaRPr lang="en-US" sz="32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124016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wipe(down)">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D575A9F2-BF11-4AE7-9885-8EEDAC5C8CDA}"/>
              </a:ext>
            </a:extLst>
          </p:cNvPr>
          <p:cNvSpPr>
            <a:spLocks noGrp="1"/>
          </p:cNvSpPr>
          <p:nvPr>
            <p:ph type="title"/>
          </p:nvPr>
        </p:nvSpPr>
        <p:spPr>
          <a:xfrm>
            <a:off x="958506" y="800392"/>
            <a:ext cx="10264697" cy="1212102"/>
          </a:xfrm>
        </p:spPr>
        <p:txBody>
          <a:bodyPr>
            <a:normAutofit/>
          </a:bodyPr>
          <a:lstStyle/>
          <a:p>
            <a:r>
              <a:rPr lang="zh-CN" altLang="en-US" sz="4000" b="1" i="0">
                <a:solidFill>
                  <a:srgbClr val="FFFFFF"/>
                </a:solidFill>
                <a:effectLst/>
                <a:latin typeface="Times New Roman" panose="02020603050405020304" pitchFamily="18" charset="0"/>
              </a:rPr>
              <a:t>小组查经带领者的心志</a:t>
            </a:r>
            <a:endParaRPr lang="en-US" sz="4000">
              <a:solidFill>
                <a:srgbClr val="FFFFFF"/>
              </a:solidFill>
            </a:endParaRPr>
          </a:p>
        </p:txBody>
      </p:sp>
      <p:sp>
        <p:nvSpPr>
          <p:cNvPr id="3" name="Content Placeholder 2">
            <a:extLst>
              <a:ext uri="{FF2B5EF4-FFF2-40B4-BE49-F238E27FC236}">
                <a16:creationId xmlns:a16="http://schemas.microsoft.com/office/drawing/2014/main" id="{7374053A-FC07-48C4-AF48-E5F2F6C8AF1F}"/>
              </a:ext>
            </a:extLst>
          </p:cNvPr>
          <p:cNvSpPr>
            <a:spLocks noGrp="1"/>
          </p:cNvSpPr>
          <p:nvPr>
            <p:ph idx="1"/>
          </p:nvPr>
        </p:nvSpPr>
        <p:spPr>
          <a:xfrm>
            <a:off x="1303616" y="2490436"/>
            <a:ext cx="9708995" cy="4190282"/>
          </a:xfrm>
        </p:spPr>
        <p:txBody>
          <a:bodyPr anchor="ctr">
            <a:normAutofit/>
          </a:bodyPr>
          <a:lstStyle/>
          <a:p>
            <a:pPr marL="0" indent="0">
              <a:buNone/>
            </a:pPr>
            <a:r>
              <a:rPr lang="en-US" altLang="zh-CN" sz="3200" b="1" i="0" dirty="0">
                <a:effectLst/>
                <a:latin typeface="SimSun" panose="02010600030101010101" pitchFamily="2" charset="-122"/>
                <a:ea typeface="SimSun" panose="02010600030101010101" pitchFamily="2" charset="-122"/>
              </a:rPr>
              <a:t>2. </a:t>
            </a:r>
            <a:r>
              <a:rPr lang="zh-CN" altLang="en-US" sz="3200" b="1" i="0" dirty="0">
                <a:effectLst/>
                <a:latin typeface="SimSun" panose="02010600030101010101" pitchFamily="2" charset="-122"/>
                <a:ea typeface="SimSun" panose="02010600030101010101" pitchFamily="2" charset="-122"/>
              </a:rPr>
              <a:t>如何竭力？</a:t>
            </a:r>
          </a:p>
          <a:p>
            <a:pPr marL="0" indent="0">
              <a:buNone/>
            </a:pPr>
            <a:r>
              <a:rPr lang="zh-CN" altLang="en-US" sz="3200" b="1" i="0" dirty="0">
                <a:effectLst/>
                <a:latin typeface="SimSun" panose="02010600030101010101" pitchFamily="2" charset="-122"/>
                <a:ea typeface="SimSun" panose="02010600030101010101" pitchFamily="2" charset="-122"/>
              </a:rPr>
              <a:t>　</a:t>
            </a:r>
            <a:r>
              <a:rPr lang="en-US" altLang="zh-CN" sz="3200" b="1" i="0" dirty="0">
                <a:effectLst/>
                <a:latin typeface="SimSun" panose="02010600030101010101" pitchFamily="2" charset="-122"/>
                <a:ea typeface="SimSun" panose="02010600030101010101" pitchFamily="2" charset="-122"/>
              </a:rPr>
              <a:t>(1)</a:t>
            </a:r>
            <a:r>
              <a:rPr lang="zh-CN" altLang="en-US" sz="3200" b="1" i="0" dirty="0">
                <a:effectLst/>
                <a:latin typeface="SimSun" panose="02010600030101010101" pitchFamily="2" charset="-122"/>
                <a:ea typeface="SimSun" panose="02010600030101010101" pitchFamily="2" charset="-122"/>
              </a:rPr>
              <a:t>恳求神赐下智慧启示的灵（弗一</a:t>
            </a:r>
            <a:r>
              <a:rPr lang="en-US" altLang="zh-CN" sz="3200" b="1" i="0" dirty="0">
                <a:effectLst/>
                <a:latin typeface="SimSun" panose="02010600030101010101" pitchFamily="2" charset="-122"/>
                <a:ea typeface="SimSun" panose="02010600030101010101" pitchFamily="2" charset="-122"/>
              </a:rPr>
              <a:t>17-22</a:t>
            </a:r>
            <a:r>
              <a:rPr lang="zh-CN" altLang="en-US" sz="3200" b="1" i="0" dirty="0">
                <a:effectLst/>
                <a:latin typeface="SimSun" panose="02010600030101010101" pitchFamily="2" charset="-122"/>
                <a:ea typeface="SimSun" panose="02010600030101010101" pitchFamily="2" charset="-122"/>
              </a:rPr>
              <a:t>）</a:t>
            </a:r>
          </a:p>
          <a:p>
            <a:pPr marL="0" indent="0">
              <a:buNone/>
            </a:pPr>
            <a:r>
              <a:rPr lang="zh-CN" altLang="en-US" sz="3200" b="1" i="0" dirty="0">
                <a:effectLst/>
                <a:latin typeface="SimSun" panose="02010600030101010101" pitchFamily="2" charset="-122"/>
                <a:ea typeface="SimSun" panose="02010600030101010101" pitchFamily="2" charset="-122"/>
              </a:rPr>
              <a:t>　查经不是单靠人的理性去研究评析，更不可用自己的文化背景穿凿附会。查经必须求靠那引导作者的圣灵，启示、开导、光照我们，用信心回应祂。</a:t>
            </a:r>
          </a:p>
          <a:p>
            <a:pPr marL="0" indent="0">
              <a:buNone/>
            </a:pPr>
            <a:r>
              <a:rPr lang="zh-CN" altLang="en-US" sz="3200" b="1" i="0" dirty="0">
                <a:effectLst/>
                <a:latin typeface="SimSun" panose="02010600030101010101" pitchFamily="2" charset="-122"/>
                <a:ea typeface="SimSun" panose="02010600030101010101" pitchFamily="2" charset="-122"/>
              </a:rPr>
              <a:t>　</a:t>
            </a:r>
            <a:r>
              <a:rPr lang="en-US" altLang="zh-CN" sz="3200" b="1" i="0" dirty="0">
                <a:effectLst/>
                <a:latin typeface="SimSun" panose="02010600030101010101" pitchFamily="2" charset="-122"/>
                <a:ea typeface="SimSun" panose="02010600030101010101" pitchFamily="2" charset="-122"/>
              </a:rPr>
              <a:t>(2)</a:t>
            </a:r>
            <a:r>
              <a:rPr lang="zh-CN" altLang="en-US" sz="3200" b="1" i="0" dirty="0">
                <a:effectLst/>
                <a:latin typeface="SimSun" panose="02010600030101010101" pitchFamily="2" charset="-122"/>
                <a:ea typeface="SimSun" panose="02010600030101010101" pitchFamily="2" charset="-122"/>
              </a:rPr>
              <a:t>切慕、查看、论说、思想、喜爱、仰望、揣摩（</a:t>
            </a:r>
            <a:r>
              <a:rPr lang="en-US" altLang="zh-CN" sz="3200" b="1" i="0" dirty="0">
                <a:effectLst/>
                <a:latin typeface="SimSun" panose="02010600030101010101" pitchFamily="2" charset="-122"/>
                <a:ea typeface="SimSun" panose="02010600030101010101" pitchFamily="2" charset="-122"/>
              </a:rPr>
              <a:t>ponder</a:t>
            </a:r>
            <a:r>
              <a:rPr lang="zh-CN" altLang="en-US" sz="3200" b="1" i="0" dirty="0">
                <a:effectLst/>
                <a:latin typeface="SimSun" panose="02010600030101010101" pitchFamily="2" charset="-122"/>
                <a:ea typeface="SimSun" panose="02010600030101010101" pitchFamily="2" charset="-122"/>
              </a:rPr>
              <a:t>）、谨守（</a:t>
            </a:r>
            <a:r>
              <a:rPr lang="en-US" altLang="zh-CN" sz="3200" b="1" i="0" dirty="0">
                <a:effectLst/>
                <a:latin typeface="SimSun" panose="02010600030101010101" pitchFamily="2" charset="-122"/>
                <a:ea typeface="SimSun" panose="02010600030101010101" pitchFamily="2" charset="-122"/>
              </a:rPr>
              <a:t>obey</a:t>
            </a:r>
            <a:r>
              <a:rPr lang="zh-CN" altLang="en-US" sz="3200" b="1" i="0" dirty="0">
                <a:effectLst/>
                <a:latin typeface="SimSun" panose="02010600030101010101" pitchFamily="2" charset="-122"/>
                <a:ea typeface="SimSun" panose="02010600030101010101" pitchFamily="2" charset="-122"/>
              </a:rPr>
              <a:t>）、畏惧、学习、归向、牢记、遵行（详见诗篇一一九）。</a:t>
            </a:r>
          </a:p>
          <a:p>
            <a:endParaRPr lang="en-US" sz="32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1843892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D575A9F2-BF11-4AE7-9885-8EEDAC5C8CDA}"/>
              </a:ext>
            </a:extLst>
          </p:cNvPr>
          <p:cNvSpPr>
            <a:spLocks noGrp="1"/>
          </p:cNvSpPr>
          <p:nvPr>
            <p:ph type="title"/>
          </p:nvPr>
        </p:nvSpPr>
        <p:spPr>
          <a:xfrm>
            <a:off x="958506" y="800392"/>
            <a:ext cx="10264697" cy="1212102"/>
          </a:xfrm>
        </p:spPr>
        <p:txBody>
          <a:bodyPr>
            <a:normAutofit/>
          </a:bodyPr>
          <a:lstStyle/>
          <a:p>
            <a:r>
              <a:rPr lang="zh-CN" altLang="en-US" sz="4000" b="1" i="0">
                <a:solidFill>
                  <a:srgbClr val="FFFFFF"/>
                </a:solidFill>
                <a:effectLst/>
                <a:latin typeface="Times New Roman" panose="02020603050405020304" pitchFamily="18" charset="0"/>
              </a:rPr>
              <a:t>小组查经带领者的心志</a:t>
            </a:r>
            <a:endParaRPr lang="en-US" sz="4000">
              <a:solidFill>
                <a:srgbClr val="FFFFFF"/>
              </a:solidFill>
            </a:endParaRPr>
          </a:p>
        </p:txBody>
      </p:sp>
      <p:sp>
        <p:nvSpPr>
          <p:cNvPr id="3" name="Content Placeholder 2">
            <a:extLst>
              <a:ext uri="{FF2B5EF4-FFF2-40B4-BE49-F238E27FC236}">
                <a16:creationId xmlns:a16="http://schemas.microsoft.com/office/drawing/2014/main" id="{7374053A-FC07-48C4-AF48-E5F2F6C8AF1F}"/>
              </a:ext>
            </a:extLst>
          </p:cNvPr>
          <p:cNvSpPr>
            <a:spLocks noGrp="1"/>
          </p:cNvSpPr>
          <p:nvPr>
            <p:ph idx="1"/>
          </p:nvPr>
        </p:nvSpPr>
        <p:spPr>
          <a:xfrm>
            <a:off x="1367624" y="2490436"/>
            <a:ext cx="9708995" cy="3567173"/>
          </a:xfrm>
        </p:spPr>
        <p:txBody>
          <a:bodyPr anchor="ctr">
            <a:normAutofit lnSpcReduction="10000"/>
          </a:bodyPr>
          <a:lstStyle/>
          <a:p>
            <a:pPr marL="0" indent="0">
              <a:buNone/>
            </a:pPr>
            <a:r>
              <a:rPr lang="en-US" altLang="zh-CN" sz="3200" b="1" i="0" dirty="0">
                <a:effectLst/>
                <a:latin typeface="SimSun" panose="02010600030101010101" pitchFamily="2" charset="-122"/>
                <a:ea typeface="SimSun" panose="02010600030101010101" pitchFamily="2" charset="-122"/>
              </a:rPr>
              <a:t>3.</a:t>
            </a:r>
            <a:r>
              <a:rPr lang="zh-CN" altLang="en-US" sz="3200" b="1" i="0" dirty="0">
                <a:effectLst/>
                <a:latin typeface="SimSun" panose="02010600030101010101" pitchFamily="2" charset="-122"/>
                <a:ea typeface="SimSun" panose="02010600030101010101" pitchFamily="2" charset="-122"/>
              </a:rPr>
              <a:t>按正意分解真道（</a:t>
            </a:r>
            <a:r>
              <a:rPr lang="en-US" altLang="zh-CN" sz="3200" b="1" i="0" dirty="0">
                <a:effectLst/>
                <a:latin typeface="SimSun" panose="02010600030101010101" pitchFamily="2" charset="-122"/>
                <a:ea typeface="SimSun" panose="02010600030101010101" pitchFamily="2" charset="-122"/>
              </a:rPr>
              <a:t>correctly handles the word of truth</a:t>
            </a:r>
            <a:r>
              <a:rPr lang="zh-CN" altLang="en-US" sz="3200" b="1" i="0" dirty="0">
                <a:effectLst/>
                <a:latin typeface="SimSun" panose="02010600030101010101" pitchFamily="2" charset="-122"/>
                <a:ea typeface="SimSun" panose="02010600030101010101" pitchFamily="2" charset="-122"/>
              </a:rPr>
              <a:t>）</a:t>
            </a:r>
          </a:p>
          <a:p>
            <a:pPr marL="0" indent="0">
              <a:buNone/>
            </a:pPr>
            <a:r>
              <a:rPr lang="zh-CN" altLang="en-US" sz="3200" b="1" i="0" dirty="0">
                <a:effectLst/>
                <a:latin typeface="SimSun" panose="02010600030101010101" pitchFamily="2" charset="-122"/>
                <a:ea typeface="SimSun" panose="02010600030101010101" pitchFamily="2" charset="-122"/>
              </a:rPr>
              <a:t>　　“正意”在原文中的意思，是像扶犁耕田，必须“正直不弯曲”（</a:t>
            </a:r>
            <a:r>
              <a:rPr lang="en-US" altLang="zh-CN" sz="3200" b="1" i="0" dirty="0">
                <a:effectLst/>
                <a:latin typeface="SimSun" panose="02010600030101010101" pitchFamily="2" charset="-122"/>
                <a:ea typeface="SimSun" panose="02010600030101010101" pitchFamily="2" charset="-122"/>
              </a:rPr>
              <a:t>holding the straight course</a:t>
            </a:r>
            <a:r>
              <a:rPr lang="zh-CN" altLang="en-US" sz="3200" b="1" i="0" dirty="0">
                <a:effectLst/>
                <a:latin typeface="SimSun" panose="02010600030101010101" pitchFamily="2" charset="-122"/>
                <a:ea typeface="SimSun" panose="02010600030101010101" pitchFamily="2" charset="-122"/>
              </a:rPr>
              <a:t>）。不可把自己的主见、成见读进去（</a:t>
            </a:r>
            <a:r>
              <a:rPr lang="en-US" altLang="zh-CN" sz="3200" b="1" i="0" dirty="0">
                <a:effectLst/>
                <a:latin typeface="SimSun" panose="02010600030101010101" pitchFamily="2" charset="-122"/>
                <a:ea typeface="SimSun" panose="02010600030101010101" pitchFamily="2" charset="-122"/>
              </a:rPr>
              <a:t>read in</a:t>
            </a:r>
            <a:r>
              <a:rPr lang="zh-CN" altLang="en-US" sz="3200" b="1" i="0" dirty="0">
                <a:effectLst/>
                <a:latin typeface="SimSun" panose="02010600030101010101" pitchFamily="2" charset="-122"/>
                <a:ea typeface="SimSun" panose="02010600030101010101" pitchFamily="2" charset="-122"/>
              </a:rPr>
              <a:t>），不可借用圣经的话来支持自己的私意。读经必须把经文的原意读出来（</a:t>
            </a:r>
            <a:r>
              <a:rPr lang="en-US" altLang="zh-CN" sz="3200" b="1" i="0" dirty="0">
                <a:effectLst/>
                <a:latin typeface="SimSun" panose="02010600030101010101" pitchFamily="2" charset="-122"/>
                <a:ea typeface="SimSun" panose="02010600030101010101" pitchFamily="2" charset="-122"/>
              </a:rPr>
              <a:t>read out</a:t>
            </a:r>
            <a:r>
              <a:rPr lang="zh-CN" altLang="en-US" sz="3200" b="1" i="0" dirty="0">
                <a:effectLst/>
                <a:latin typeface="SimSun" panose="02010600030101010101" pitchFamily="2" charset="-122"/>
                <a:ea typeface="SimSun" panose="02010600030101010101" pitchFamily="2" charset="-122"/>
              </a:rPr>
              <a:t>），了解神启示的心意，以顺服的心回应。</a:t>
            </a:r>
            <a:endParaRPr lang="en-US" sz="32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560335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DE1B6-FA42-B35E-78D8-95331F625F09}"/>
              </a:ext>
            </a:extLst>
          </p:cNvPr>
          <p:cNvSpPr>
            <a:spLocks noGrp="1"/>
          </p:cNvSpPr>
          <p:nvPr>
            <p:ph type="title"/>
          </p:nvPr>
        </p:nvSpPr>
        <p:spPr/>
        <p:txBody>
          <a:bodyPr/>
          <a:lstStyle/>
          <a:p>
            <a:r>
              <a:rPr lang="en-US" dirty="0"/>
              <a:t>AI Overview</a:t>
            </a:r>
            <a:br>
              <a:rPr lang="en-US" dirty="0"/>
            </a:br>
            <a:r>
              <a:rPr lang="zh-CN" altLang="en-US" dirty="0"/>
              <a:t>如何带领小组查经</a:t>
            </a:r>
            <a:endParaRPr lang="en-US" dirty="0"/>
          </a:p>
        </p:txBody>
      </p:sp>
      <p:sp>
        <p:nvSpPr>
          <p:cNvPr id="3" name="Content Placeholder 2">
            <a:extLst>
              <a:ext uri="{FF2B5EF4-FFF2-40B4-BE49-F238E27FC236}">
                <a16:creationId xmlns:a16="http://schemas.microsoft.com/office/drawing/2014/main" id="{516152DD-3297-7A8F-5C2A-E019B31082DB}"/>
              </a:ext>
            </a:extLst>
          </p:cNvPr>
          <p:cNvSpPr>
            <a:spLocks noGrp="1"/>
          </p:cNvSpPr>
          <p:nvPr>
            <p:ph idx="1"/>
          </p:nvPr>
        </p:nvSpPr>
        <p:spPr/>
        <p:txBody>
          <a:bodyPr>
            <a:noAutofit/>
          </a:bodyPr>
          <a:lstStyle/>
          <a:p>
            <a:r>
              <a:rPr lang="zh-CN" altLang="en-US" sz="3200" dirty="0"/>
              <a:t>带领小组查经的核心在于“抛砖引玉”与“共同探讨”。带领者的角色是引导员，而非讲员；目标是帮助组员通过阅读、思考经文并结合生活来领受真理，而非单向灌输。 </a:t>
            </a:r>
          </a:p>
          <a:p>
            <a:pPr marL="0" indent="0">
              <a:buNone/>
            </a:pPr>
            <a:r>
              <a:rPr lang="zh-CN" altLang="en-US" sz="3200" dirty="0"/>
              <a:t>一、 查经前的准备</a:t>
            </a:r>
          </a:p>
          <a:p>
            <a:r>
              <a:rPr lang="zh-CN" altLang="en-US" sz="3200" dirty="0"/>
              <a:t>个人预备与祷告：带领者需提早到场，将场地整理好并预备心；提前详细研读经文，弄清背景和脉络。 </a:t>
            </a:r>
            <a:endParaRPr lang="en-US" altLang="zh-CN" sz="3200" dirty="0"/>
          </a:p>
          <a:p>
            <a:r>
              <a:rPr lang="zh-CN" altLang="en-US" sz="3200" dirty="0"/>
              <a:t>拟定讨论问题：避免直接给答案，准备启发性的问题。按归纳法查经的三个步骤准备问题：</a:t>
            </a:r>
          </a:p>
        </p:txBody>
      </p:sp>
    </p:spTree>
    <p:extLst>
      <p:ext uri="{BB962C8B-B14F-4D97-AF65-F5344CB8AC3E}">
        <p14:creationId xmlns:p14="http://schemas.microsoft.com/office/powerpoint/2010/main" val="206779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down)">
                                      <p:cBhvr>
                                        <p:cTn id="1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F15C8-C893-EC6C-DA8E-1D1FA55BDA0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3E40CB-203D-E032-07A5-2CBA03C20FF9}"/>
              </a:ext>
            </a:extLst>
          </p:cNvPr>
          <p:cNvSpPr>
            <a:spLocks noGrp="1"/>
          </p:cNvSpPr>
          <p:nvPr>
            <p:ph idx="1"/>
          </p:nvPr>
        </p:nvSpPr>
        <p:spPr>
          <a:xfrm>
            <a:off x="838200" y="646049"/>
            <a:ext cx="10515600" cy="4351338"/>
          </a:xfrm>
        </p:spPr>
        <p:txBody>
          <a:bodyPr>
            <a:noAutofit/>
          </a:bodyPr>
          <a:lstStyle/>
          <a:p>
            <a:r>
              <a:rPr lang="zh-CN" altLang="en-US" sz="3200" dirty="0"/>
              <a:t>观察 </a:t>
            </a:r>
            <a:r>
              <a:rPr lang="en-US" altLang="zh-CN" sz="3200" dirty="0"/>
              <a:t>(Observation)</a:t>
            </a:r>
            <a:r>
              <a:rPr lang="zh-CN" altLang="en-US" sz="3200" dirty="0"/>
              <a:t>：这段经文在说什么？（谁、什么时间、什么地点、发生了什么事）</a:t>
            </a:r>
          </a:p>
          <a:p>
            <a:r>
              <a:rPr lang="zh-CN" altLang="en-US" sz="3200" dirty="0"/>
              <a:t>解释 </a:t>
            </a:r>
            <a:r>
              <a:rPr lang="en-US" altLang="zh-CN" sz="3200" dirty="0"/>
              <a:t>(Interpretation)</a:t>
            </a:r>
            <a:r>
              <a:rPr lang="zh-CN" altLang="en-US" sz="3200" dirty="0"/>
              <a:t>：作者写这些话是什么意思？经文背后的文化和历史背景是什么？</a:t>
            </a:r>
          </a:p>
          <a:p>
            <a:r>
              <a:rPr lang="zh-CN" altLang="en-US" sz="3200" dirty="0"/>
              <a:t>应用 </a:t>
            </a:r>
            <a:r>
              <a:rPr lang="en-US" altLang="zh-CN" sz="3200" dirty="0"/>
              <a:t>(Application)</a:t>
            </a:r>
            <a:r>
              <a:rPr lang="zh-CN" altLang="en-US" sz="3200" dirty="0"/>
              <a:t>：这与我今天的生活有什么关系？ </a:t>
            </a:r>
            <a:endParaRPr lang="en-US" altLang="zh-CN" sz="3200" dirty="0"/>
          </a:p>
          <a:p>
            <a:pPr marL="0" indent="0">
              <a:buNone/>
            </a:pPr>
            <a:endParaRPr lang="en-US" altLang="zh-CN" sz="3200" dirty="0"/>
          </a:p>
          <a:p>
            <a:pPr marL="0" indent="0">
              <a:buNone/>
            </a:pPr>
            <a:r>
              <a:rPr lang="zh-CN" altLang="en-US" sz="3200" dirty="0"/>
              <a:t>二、 查经进行时的步骤</a:t>
            </a:r>
          </a:p>
          <a:p>
            <a:r>
              <a:rPr lang="zh-CN" altLang="en-US" sz="3200" dirty="0"/>
              <a:t>破冰与开场：准时开始，用简短的祷告交托；欢迎新朋友，介绍查经方式。 </a:t>
            </a:r>
          </a:p>
          <a:p>
            <a:r>
              <a:rPr lang="zh-CN" altLang="en-US" sz="3200" dirty="0"/>
              <a:t>朗读经文：请组员轮流朗读经文引导讨论：</a:t>
            </a:r>
          </a:p>
        </p:txBody>
      </p:sp>
    </p:spTree>
    <p:extLst>
      <p:ext uri="{BB962C8B-B14F-4D97-AF65-F5344CB8AC3E}">
        <p14:creationId xmlns:p14="http://schemas.microsoft.com/office/powerpoint/2010/main" val="2906988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wipe(down)">
                                      <p:cBhvr>
                                        <p:cTn id="7" dur="500"/>
                                        <p:tgtEl>
                                          <p:spTgt spid="3">
                                            <p:txEl>
                                              <p:pRg st="4" end="4"/>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wipe(down)">
                                      <p:cBhvr>
                                        <p:cTn id="10" dur="500"/>
                                        <p:tgtEl>
                                          <p:spTgt spid="3">
                                            <p:txEl>
                                              <p:pRg st="5" end="5"/>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Effect transition="in" filter="wipe(down)">
                                      <p:cBhvr>
                                        <p:cTn id="1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8A95209C-5275-4E15-8EA7-7F42980ABF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pic>
        <p:nvPicPr>
          <p:cNvPr id="4" name="Picture 3" descr="A group of colorful kites&#10;&#10;Description automatically generated with low confidence">
            <a:extLst>
              <a:ext uri="{FF2B5EF4-FFF2-40B4-BE49-F238E27FC236}">
                <a16:creationId xmlns:a16="http://schemas.microsoft.com/office/drawing/2014/main" id="{A8542278-7968-E0AB-0434-994E49A3239B}"/>
              </a:ext>
            </a:extLst>
          </p:cNvPr>
          <p:cNvPicPr>
            <a:picLocks noChangeAspect="1"/>
          </p:cNvPicPr>
          <p:nvPr/>
        </p:nvPicPr>
        <p:blipFill rotWithShape="1">
          <a:blip r:embed="rId2">
            <a:alphaModFix/>
          </a:blip>
          <a:srcRect l="11133"/>
          <a:stretch/>
        </p:blipFill>
        <p:spPr>
          <a:xfrm>
            <a:off x="20" y="10"/>
            <a:ext cx="12188930" cy="6857990"/>
          </a:xfrm>
          <a:prstGeom prst="rect">
            <a:avLst/>
          </a:prstGeom>
        </p:spPr>
      </p:pic>
      <p:sp>
        <p:nvSpPr>
          <p:cNvPr id="31" name="Rectangle 6">
            <a:extLst>
              <a:ext uri="{FF2B5EF4-FFF2-40B4-BE49-F238E27FC236}">
                <a16:creationId xmlns:a16="http://schemas.microsoft.com/office/drawing/2014/main" id="{4F2ED431-E304-4FF0-9F4E-032783C9D6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sX0" fmla="*/ 0 w 10515600"/>
              <a:gd name="csY0" fmla="*/ 0 h 5416094"/>
              <a:gd name="csX1" fmla="*/ 657225 w 10515600"/>
              <a:gd name="csY1" fmla="*/ 0 h 5416094"/>
              <a:gd name="csX2" fmla="*/ 1419606 w 10515600"/>
              <a:gd name="csY2" fmla="*/ 0 h 5416094"/>
              <a:gd name="csX3" fmla="*/ 2181987 w 10515600"/>
              <a:gd name="csY3" fmla="*/ 0 h 5416094"/>
              <a:gd name="csX4" fmla="*/ 3049524 w 10515600"/>
              <a:gd name="csY4" fmla="*/ 0 h 5416094"/>
              <a:gd name="csX5" fmla="*/ 3706749 w 10515600"/>
              <a:gd name="csY5" fmla="*/ 0 h 5416094"/>
              <a:gd name="csX6" fmla="*/ 4469130 w 10515600"/>
              <a:gd name="csY6" fmla="*/ 0 h 5416094"/>
              <a:gd name="csX7" fmla="*/ 5126355 w 10515600"/>
              <a:gd name="csY7" fmla="*/ 0 h 5416094"/>
              <a:gd name="csX8" fmla="*/ 5783580 w 10515600"/>
              <a:gd name="csY8" fmla="*/ 0 h 5416094"/>
              <a:gd name="csX9" fmla="*/ 6440805 w 10515600"/>
              <a:gd name="csY9" fmla="*/ 0 h 5416094"/>
              <a:gd name="csX10" fmla="*/ 6782562 w 10515600"/>
              <a:gd name="csY10" fmla="*/ 0 h 5416094"/>
              <a:gd name="csX11" fmla="*/ 7544943 w 10515600"/>
              <a:gd name="csY11" fmla="*/ 0 h 5416094"/>
              <a:gd name="csX12" fmla="*/ 7886700 w 10515600"/>
              <a:gd name="csY12" fmla="*/ 0 h 5416094"/>
              <a:gd name="csX13" fmla="*/ 8543925 w 10515600"/>
              <a:gd name="csY13" fmla="*/ 0 h 5416094"/>
              <a:gd name="csX14" fmla="*/ 9411462 w 10515600"/>
              <a:gd name="csY14" fmla="*/ 0 h 5416094"/>
              <a:gd name="csX15" fmla="*/ 10515600 w 10515600"/>
              <a:gd name="csY15" fmla="*/ 0 h 5416094"/>
              <a:gd name="csX16" fmla="*/ 10515600 w 10515600"/>
              <a:gd name="csY16" fmla="*/ 731173 h 5416094"/>
              <a:gd name="csX17" fmla="*/ 10515600 w 10515600"/>
              <a:gd name="csY17" fmla="*/ 1299863 h 5416094"/>
              <a:gd name="csX18" fmla="*/ 10515600 w 10515600"/>
              <a:gd name="csY18" fmla="*/ 1868552 h 5416094"/>
              <a:gd name="csX19" fmla="*/ 10515600 w 10515600"/>
              <a:gd name="csY19" fmla="*/ 2545564 h 5416094"/>
              <a:gd name="csX20" fmla="*/ 10515600 w 10515600"/>
              <a:gd name="csY20" fmla="*/ 3222576 h 5416094"/>
              <a:gd name="csX21" fmla="*/ 10515600 w 10515600"/>
              <a:gd name="csY21" fmla="*/ 3845427 h 5416094"/>
              <a:gd name="csX22" fmla="*/ 10515600 w 10515600"/>
              <a:gd name="csY22" fmla="*/ 4630760 h 5416094"/>
              <a:gd name="csX23" fmla="*/ 10515600 w 10515600"/>
              <a:gd name="csY23" fmla="*/ 5416094 h 5416094"/>
              <a:gd name="csX24" fmla="*/ 9648063 w 10515600"/>
              <a:gd name="csY24" fmla="*/ 5416094 h 5416094"/>
              <a:gd name="csX25" fmla="*/ 8885682 w 10515600"/>
              <a:gd name="csY25" fmla="*/ 5416094 h 5416094"/>
              <a:gd name="csX26" fmla="*/ 8543925 w 10515600"/>
              <a:gd name="csY26" fmla="*/ 5416094 h 5416094"/>
              <a:gd name="csX27" fmla="*/ 7676388 w 10515600"/>
              <a:gd name="csY27" fmla="*/ 5416094 h 5416094"/>
              <a:gd name="csX28" fmla="*/ 7124319 w 10515600"/>
              <a:gd name="csY28" fmla="*/ 5416094 h 5416094"/>
              <a:gd name="csX29" fmla="*/ 6361938 w 10515600"/>
              <a:gd name="csY29" fmla="*/ 5416094 h 5416094"/>
              <a:gd name="csX30" fmla="*/ 6020181 w 10515600"/>
              <a:gd name="csY30" fmla="*/ 5416094 h 5416094"/>
              <a:gd name="csX31" fmla="*/ 5152644 w 10515600"/>
              <a:gd name="csY31" fmla="*/ 5416094 h 5416094"/>
              <a:gd name="csX32" fmla="*/ 4600575 w 10515600"/>
              <a:gd name="csY32" fmla="*/ 5416094 h 5416094"/>
              <a:gd name="csX33" fmla="*/ 3943350 w 10515600"/>
              <a:gd name="csY33" fmla="*/ 5416094 h 5416094"/>
              <a:gd name="csX34" fmla="*/ 3496437 w 10515600"/>
              <a:gd name="csY34" fmla="*/ 5416094 h 5416094"/>
              <a:gd name="csX35" fmla="*/ 2734056 w 10515600"/>
              <a:gd name="csY35" fmla="*/ 5416094 h 5416094"/>
              <a:gd name="csX36" fmla="*/ 1866519 w 10515600"/>
              <a:gd name="csY36" fmla="*/ 5416094 h 5416094"/>
              <a:gd name="csX37" fmla="*/ 1314450 w 10515600"/>
              <a:gd name="csY37" fmla="*/ 5416094 h 5416094"/>
              <a:gd name="csX38" fmla="*/ 0 w 10515600"/>
              <a:gd name="csY38" fmla="*/ 5416094 h 5416094"/>
              <a:gd name="csX39" fmla="*/ 0 w 10515600"/>
              <a:gd name="csY39" fmla="*/ 4739082 h 5416094"/>
              <a:gd name="csX40" fmla="*/ 0 w 10515600"/>
              <a:gd name="csY40" fmla="*/ 4062071 h 5416094"/>
              <a:gd name="csX41" fmla="*/ 0 w 10515600"/>
              <a:gd name="csY41" fmla="*/ 3330898 h 5416094"/>
              <a:gd name="csX42" fmla="*/ 0 w 10515600"/>
              <a:gd name="csY42" fmla="*/ 2653886 h 5416094"/>
              <a:gd name="csX43" fmla="*/ 0 w 10515600"/>
              <a:gd name="csY43" fmla="*/ 1922713 h 5416094"/>
              <a:gd name="csX44" fmla="*/ 0 w 10515600"/>
              <a:gd name="csY44" fmla="*/ 1191541 h 5416094"/>
              <a:gd name="csX45" fmla="*/ 0 w 10515600"/>
              <a:gd name="csY45" fmla="*/ 0 h 5416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Lst>
            <a:rect l="l" t="t" r="r" b="b"/>
            <a:pathLst>
              <a:path w="10515600" h="5416094" fill="none" extrusionOk="0">
                <a:moveTo>
                  <a:pt x="0" y="0"/>
                </a:moveTo>
                <a:cubicBezTo>
                  <a:pt x="177150" y="-2233"/>
                  <a:pt x="437740" y="9549"/>
                  <a:pt x="657225" y="0"/>
                </a:cubicBezTo>
                <a:cubicBezTo>
                  <a:pt x="876711" y="-9549"/>
                  <a:pt x="1120002" y="4103"/>
                  <a:pt x="1419606" y="0"/>
                </a:cubicBezTo>
                <a:cubicBezTo>
                  <a:pt x="1719210" y="-4103"/>
                  <a:pt x="1938104" y="16641"/>
                  <a:pt x="2181987" y="0"/>
                </a:cubicBezTo>
                <a:cubicBezTo>
                  <a:pt x="2425870" y="-16641"/>
                  <a:pt x="2669395" y="-9276"/>
                  <a:pt x="3049524" y="0"/>
                </a:cubicBezTo>
                <a:cubicBezTo>
                  <a:pt x="3429653" y="9276"/>
                  <a:pt x="3553691" y="29352"/>
                  <a:pt x="3706749" y="0"/>
                </a:cubicBezTo>
                <a:cubicBezTo>
                  <a:pt x="3859808" y="-29352"/>
                  <a:pt x="4111295" y="-6375"/>
                  <a:pt x="4469130" y="0"/>
                </a:cubicBezTo>
                <a:cubicBezTo>
                  <a:pt x="4826965" y="6375"/>
                  <a:pt x="4916661" y="-30390"/>
                  <a:pt x="5126355" y="0"/>
                </a:cubicBezTo>
                <a:cubicBezTo>
                  <a:pt x="5336049" y="30390"/>
                  <a:pt x="5578402" y="-7004"/>
                  <a:pt x="5783580" y="0"/>
                </a:cubicBezTo>
                <a:cubicBezTo>
                  <a:pt x="5988759" y="7004"/>
                  <a:pt x="6270371" y="29583"/>
                  <a:pt x="6440805" y="0"/>
                </a:cubicBezTo>
                <a:cubicBezTo>
                  <a:pt x="6611240" y="-29583"/>
                  <a:pt x="6667725" y="8173"/>
                  <a:pt x="6782562" y="0"/>
                </a:cubicBezTo>
                <a:cubicBezTo>
                  <a:pt x="6897399" y="-8173"/>
                  <a:pt x="7375754" y="-24084"/>
                  <a:pt x="7544943" y="0"/>
                </a:cubicBezTo>
                <a:cubicBezTo>
                  <a:pt x="7714132" y="24084"/>
                  <a:pt x="7790780" y="5607"/>
                  <a:pt x="7886700" y="0"/>
                </a:cubicBezTo>
                <a:cubicBezTo>
                  <a:pt x="7982620" y="-5607"/>
                  <a:pt x="8404356" y="28301"/>
                  <a:pt x="8543925" y="0"/>
                </a:cubicBezTo>
                <a:cubicBezTo>
                  <a:pt x="8683495" y="-28301"/>
                  <a:pt x="9088340" y="-5992"/>
                  <a:pt x="9411462" y="0"/>
                </a:cubicBezTo>
                <a:cubicBezTo>
                  <a:pt x="9734584" y="5992"/>
                  <a:pt x="10083951" y="22703"/>
                  <a:pt x="10515600" y="0"/>
                </a:cubicBezTo>
                <a:cubicBezTo>
                  <a:pt x="10497934" y="171001"/>
                  <a:pt x="10537777" y="498242"/>
                  <a:pt x="10515600" y="731173"/>
                </a:cubicBezTo>
                <a:cubicBezTo>
                  <a:pt x="10493423" y="964104"/>
                  <a:pt x="10516932" y="1174374"/>
                  <a:pt x="10515600" y="1299863"/>
                </a:cubicBezTo>
                <a:cubicBezTo>
                  <a:pt x="10514269" y="1425352"/>
                  <a:pt x="10522086" y="1677469"/>
                  <a:pt x="10515600" y="1868552"/>
                </a:cubicBezTo>
                <a:cubicBezTo>
                  <a:pt x="10509114" y="2059635"/>
                  <a:pt x="10499452" y="2266556"/>
                  <a:pt x="10515600" y="2545564"/>
                </a:cubicBezTo>
                <a:cubicBezTo>
                  <a:pt x="10531748" y="2824572"/>
                  <a:pt x="10506359" y="3046060"/>
                  <a:pt x="10515600" y="3222576"/>
                </a:cubicBezTo>
                <a:cubicBezTo>
                  <a:pt x="10524841" y="3399092"/>
                  <a:pt x="10507180" y="3536552"/>
                  <a:pt x="10515600" y="3845427"/>
                </a:cubicBezTo>
                <a:cubicBezTo>
                  <a:pt x="10524020" y="4154302"/>
                  <a:pt x="10505750" y="4362578"/>
                  <a:pt x="10515600" y="4630760"/>
                </a:cubicBezTo>
                <a:cubicBezTo>
                  <a:pt x="10525450" y="4898942"/>
                  <a:pt x="10492122" y="5233505"/>
                  <a:pt x="10515600" y="5416094"/>
                </a:cubicBezTo>
                <a:cubicBezTo>
                  <a:pt x="10321022" y="5373763"/>
                  <a:pt x="9841056" y="5373781"/>
                  <a:pt x="9648063" y="5416094"/>
                </a:cubicBezTo>
                <a:cubicBezTo>
                  <a:pt x="9455070" y="5458407"/>
                  <a:pt x="9225135" y="5428993"/>
                  <a:pt x="8885682" y="5416094"/>
                </a:cubicBezTo>
                <a:cubicBezTo>
                  <a:pt x="8546229" y="5403195"/>
                  <a:pt x="8660252" y="5403063"/>
                  <a:pt x="8543925" y="5416094"/>
                </a:cubicBezTo>
                <a:cubicBezTo>
                  <a:pt x="8427598" y="5429125"/>
                  <a:pt x="8066747" y="5419630"/>
                  <a:pt x="7676388" y="5416094"/>
                </a:cubicBezTo>
                <a:cubicBezTo>
                  <a:pt x="7286029" y="5412558"/>
                  <a:pt x="7286084" y="5427534"/>
                  <a:pt x="7124319" y="5416094"/>
                </a:cubicBezTo>
                <a:cubicBezTo>
                  <a:pt x="6962554" y="5404654"/>
                  <a:pt x="6638960" y="5390930"/>
                  <a:pt x="6361938" y="5416094"/>
                </a:cubicBezTo>
                <a:cubicBezTo>
                  <a:pt x="6084916" y="5441258"/>
                  <a:pt x="6131919" y="5418087"/>
                  <a:pt x="6020181" y="5416094"/>
                </a:cubicBezTo>
                <a:cubicBezTo>
                  <a:pt x="5908443" y="5414101"/>
                  <a:pt x="5558871" y="5407232"/>
                  <a:pt x="5152644" y="5416094"/>
                </a:cubicBezTo>
                <a:cubicBezTo>
                  <a:pt x="4746417" y="5424956"/>
                  <a:pt x="4798774" y="5402919"/>
                  <a:pt x="4600575" y="5416094"/>
                </a:cubicBezTo>
                <a:cubicBezTo>
                  <a:pt x="4402376" y="5429269"/>
                  <a:pt x="4180360" y="5402655"/>
                  <a:pt x="3943350" y="5416094"/>
                </a:cubicBezTo>
                <a:cubicBezTo>
                  <a:pt x="3706340" y="5429533"/>
                  <a:pt x="3658445" y="5419171"/>
                  <a:pt x="3496437" y="5416094"/>
                </a:cubicBezTo>
                <a:cubicBezTo>
                  <a:pt x="3334429" y="5413017"/>
                  <a:pt x="3010124" y="5399344"/>
                  <a:pt x="2734056" y="5416094"/>
                </a:cubicBezTo>
                <a:cubicBezTo>
                  <a:pt x="2457988" y="5432844"/>
                  <a:pt x="2236739" y="5427521"/>
                  <a:pt x="1866519" y="5416094"/>
                </a:cubicBezTo>
                <a:cubicBezTo>
                  <a:pt x="1496299" y="5404667"/>
                  <a:pt x="1510850" y="5404957"/>
                  <a:pt x="1314450" y="5416094"/>
                </a:cubicBezTo>
                <a:cubicBezTo>
                  <a:pt x="1118050" y="5427231"/>
                  <a:pt x="570195" y="5429560"/>
                  <a:pt x="0" y="5416094"/>
                </a:cubicBezTo>
                <a:cubicBezTo>
                  <a:pt x="-26608" y="5186086"/>
                  <a:pt x="-30817" y="5026509"/>
                  <a:pt x="0" y="4739082"/>
                </a:cubicBezTo>
                <a:cubicBezTo>
                  <a:pt x="30817" y="4451655"/>
                  <a:pt x="30406" y="4379302"/>
                  <a:pt x="0" y="4062071"/>
                </a:cubicBezTo>
                <a:cubicBezTo>
                  <a:pt x="-30406" y="3744840"/>
                  <a:pt x="16937" y="3655631"/>
                  <a:pt x="0" y="3330898"/>
                </a:cubicBezTo>
                <a:cubicBezTo>
                  <a:pt x="-16937" y="3006165"/>
                  <a:pt x="-2848" y="2928355"/>
                  <a:pt x="0" y="2653886"/>
                </a:cubicBezTo>
                <a:cubicBezTo>
                  <a:pt x="2848" y="2379417"/>
                  <a:pt x="-4508" y="2270960"/>
                  <a:pt x="0" y="1922713"/>
                </a:cubicBezTo>
                <a:cubicBezTo>
                  <a:pt x="4508" y="1574466"/>
                  <a:pt x="-7038" y="1405929"/>
                  <a:pt x="0" y="1191541"/>
                </a:cubicBezTo>
                <a:cubicBezTo>
                  <a:pt x="7038" y="977153"/>
                  <a:pt x="-53038" y="292447"/>
                  <a:pt x="0" y="0"/>
                </a:cubicBezTo>
                <a:close/>
              </a:path>
              <a:path w="10515600" h="5416094"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gradFill>
            <a:gsLst>
              <a:gs pos="50000">
                <a:schemeClr val="tx1">
                  <a:alpha val="30000"/>
                </a:schemeClr>
              </a:gs>
              <a:gs pos="80000">
                <a:schemeClr val="tx1">
                  <a:alpha val="15000"/>
                </a:schemeClr>
              </a:gs>
              <a:gs pos="0">
                <a:schemeClr val="tx1">
                  <a:alpha val="0"/>
                </a:schemeClr>
              </a:gs>
              <a:gs pos="20000">
                <a:schemeClr val="tx1">
                  <a:alpha val="15000"/>
                </a:schemeClr>
              </a:gs>
              <a:gs pos="100000">
                <a:schemeClr val="tx1">
                  <a:alpha val="0"/>
                </a:schemeClr>
              </a:gs>
            </a:gsLst>
            <a:lin ang="16200000" scaled="1"/>
          </a:gradFill>
          <a:ln w="5715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2" name="Title 1">
            <a:extLst>
              <a:ext uri="{FF2B5EF4-FFF2-40B4-BE49-F238E27FC236}">
                <a16:creationId xmlns:a16="http://schemas.microsoft.com/office/drawing/2014/main" id="{9E6A152A-180D-8360-07F9-36526F407EB8}"/>
              </a:ext>
            </a:extLst>
          </p:cNvPr>
          <p:cNvSpPr>
            <a:spLocks noGrp="1"/>
          </p:cNvSpPr>
          <p:nvPr>
            <p:ph type="ctrTitle"/>
          </p:nvPr>
        </p:nvSpPr>
        <p:spPr>
          <a:xfrm>
            <a:off x="1527048" y="1124712"/>
            <a:ext cx="9144000" cy="3063240"/>
          </a:xfrm>
        </p:spPr>
        <p:txBody>
          <a:bodyPr vert="horz" lIns="91440" tIns="45720" rIns="91440" bIns="45720" rtlCol="0" anchor="b">
            <a:normAutofit/>
          </a:bodyPr>
          <a:lstStyle/>
          <a:p>
            <a:pPr algn="ctr"/>
            <a:r>
              <a:rPr lang="zh-CN" altLang="en-US" b="1" dirty="0">
                <a:solidFill>
                  <a:schemeClr val="bg1"/>
                </a:solidFill>
              </a:rPr>
              <a:t>求真知道祂</a:t>
            </a:r>
            <a:endParaRPr lang="en-US" b="1" dirty="0">
              <a:solidFill>
                <a:schemeClr val="bg1"/>
              </a:solidFill>
            </a:endParaRPr>
          </a:p>
        </p:txBody>
      </p:sp>
      <p:sp>
        <p:nvSpPr>
          <p:cNvPr id="3" name="Subtitle 2">
            <a:extLst>
              <a:ext uri="{FF2B5EF4-FFF2-40B4-BE49-F238E27FC236}">
                <a16:creationId xmlns:a16="http://schemas.microsoft.com/office/drawing/2014/main" id="{B3795532-B358-102B-D41E-79657B9ACD0C}"/>
              </a:ext>
            </a:extLst>
          </p:cNvPr>
          <p:cNvSpPr>
            <a:spLocks noGrp="1"/>
          </p:cNvSpPr>
          <p:nvPr>
            <p:ph type="subTitle" idx="1"/>
          </p:nvPr>
        </p:nvSpPr>
        <p:spPr>
          <a:xfrm>
            <a:off x="1518259" y="4626065"/>
            <a:ext cx="9144000" cy="1227520"/>
          </a:xfrm>
        </p:spPr>
        <p:txBody>
          <a:bodyPr vert="horz" lIns="91440" tIns="45720" rIns="91440" bIns="45720" rtlCol="0">
            <a:normAutofit/>
          </a:bodyPr>
          <a:lstStyle/>
          <a:p>
            <a:pPr algn="ctr"/>
            <a:r>
              <a:rPr lang="zh-CN" altLang="en-US" sz="4400" b="1" dirty="0">
                <a:solidFill>
                  <a:srgbClr val="FFFFFF"/>
                </a:solidFill>
                <a:latin typeface="SimSun" panose="02010600030101010101" pitchFamily="2" charset="-122"/>
                <a:ea typeface="SimSun" panose="02010600030101010101" pitchFamily="2" charset="-122"/>
              </a:rPr>
              <a:t>以弗所書一</a:t>
            </a:r>
            <a:r>
              <a:rPr lang="en-US" altLang="zh-CN" sz="4400" b="1" dirty="0">
                <a:solidFill>
                  <a:srgbClr val="FFFFFF"/>
                </a:solidFill>
                <a:latin typeface="SimSun" panose="02010600030101010101" pitchFamily="2" charset="-122"/>
                <a:ea typeface="SimSun" panose="02010600030101010101" pitchFamily="2" charset="-122"/>
              </a:rPr>
              <a:t>15-23</a:t>
            </a:r>
            <a:endParaRPr lang="en-US" sz="4400" b="1" dirty="0">
              <a:solidFill>
                <a:srgbClr val="FFFFFF"/>
              </a:solidFill>
              <a:latin typeface="SimSun" panose="02010600030101010101" pitchFamily="2" charset="-122"/>
              <a:ea typeface="SimSun" panose="02010600030101010101" pitchFamily="2" charset="-122"/>
            </a:endParaRPr>
          </a:p>
        </p:txBody>
      </p:sp>
      <p:sp>
        <p:nvSpPr>
          <p:cNvPr id="33" name="Rectangle 6">
            <a:extLst>
              <a:ext uri="{FF2B5EF4-FFF2-40B4-BE49-F238E27FC236}">
                <a16:creationId xmlns:a16="http://schemas.microsoft.com/office/drawing/2014/main" id="{4E87FCFB-2CCE-460D-B3DD-557C8BD1B9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27432"/>
          </a:xfrm>
          <a:custGeom>
            <a:avLst/>
            <a:gdLst>
              <a:gd name="csX0" fmla="*/ 0 w 4243589"/>
              <a:gd name="csY0" fmla="*/ 0 h 27432"/>
              <a:gd name="csX1" fmla="*/ 563791 w 4243589"/>
              <a:gd name="csY1" fmla="*/ 0 h 27432"/>
              <a:gd name="csX2" fmla="*/ 1042710 w 4243589"/>
              <a:gd name="csY2" fmla="*/ 0 h 27432"/>
              <a:gd name="csX3" fmla="*/ 1564066 w 4243589"/>
              <a:gd name="csY3" fmla="*/ 0 h 27432"/>
              <a:gd name="csX4" fmla="*/ 2212729 w 4243589"/>
              <a:gd name="csY4" fmla="*/ 0 h 27432"/>
              <a:gd name="csX5" fmla="*/ 2776520 w 4243589"/>
              <a:gd name="csY5" fmla="*/ 0 h 27432"/>
              <a:gd name="csX6" fmla="*/ 3297875 w 4243589"/>
              <a:gd name="csY6" fmla="*/ 0 h 27432"/>
              <a:gd name="csX7" fmla="*/ 4243589 w 4243589"/>
              <a:gd name="csY7" fmla="*/ 0 h 27432"/>
              <a:gd name="csX8" fmla="*/ 4243589 w 4243589"/>
              <a:gd name="csY8" fmla="*/ 27432 h 27432"/>
              <a:gd name="csX9" fmla="*/ 3637362 w 4243589"/>
              <a:gd name="csY9" fmla="*/ 27432 h 27432"/>
              <a:gd name="csX10" fmla="*/ 3116007 w 4243589"/>
              <a:gd name="csY10" fmla="*/ 27432 h 27432"/>
              <a:gd name="csX11" fmla="*/ 2424908 w 4243589"/>
              <a:gd name="csY11" fmla="*/ 27432 h 27432"/>
              <a:gd name="csX12" fmla="*/ 1861117 w 4243589"/>
              <a:gd name="csY12" fmla="*/ 27432 h 27432"/>
              <a:gd name="csX13" fmla="*/ 1382198 w 4243589"/>
              <a:gd name="csY13" fmla="*/ 27432 h 27432"/>
              <a:gd name="csX14" fmla="*/ 733535 w 4243589"/>
              <a:gd name="csY14" fmla="*/ 27432 h 27432"/>
              <a:gd name="csX15" fmla="*/ 0 w 4243589"/>
              <a:gd name="csY15" fmla="*/ 27432 h 27432"/>
              <a:gd name="csX16" fmla="*/ 0 w 4243589"/>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5" name="Rectangle 4">
            <a:extLst>
              <a:ext uri="{FF2B5EF4-FFF2-40B4-BE49-F238E27FC236}">
                <a16:creationId xmlns:a16="http://schemas.microsoft.com/office/drawing/2014/main" id="{30BCBE62-7F34-10B7-9072-DC3A4EA86D6B}"/>
              </a:ext>
            </a:extLst>
          </p:cNvPr>
          <p:cNvSpPr/>
          <p:nvPr/>
        </p:nvSpPr>
        <p:spPr>
          <a:xfrm>
            <a:off x="6768681" y="734300"/>
            <a:ext cx="4815742"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zh-CN" altLang="en-US" sz="4000" b="1" i="0" u="none" strike="noStrike" kern="1200" cap="none" spc="0" normalizeH="0" baseline="0" noProof="0" dirty="0">
                <a:ln w="10160">
                  <a:solidFill>
                    <a:srgbClr val="E7295B"/>
                  </a:solidFill>
                  <a:prstDash val="solid"/>
                </a:ln>
                <a:solidFill>
                  <a:srgbClr val="FFFFFF"/>
                </a:solidFill>
                <a:effectLst>
                  <a:outerShdw blurRad="38100" dist="22860" dir="5400000" algn="tl" rotWithShape="0">
                    <a:srgbClr val="000000">
                      <a:alpha val="30000"/>
                    </a:srgbClr>
                  </a:outerShdw>
                </a:effectLst>
                <a:uLnTx/>
                <a:uFillTx/>
                <a:latin typeface="The Hand"/>
                <a:ea typeface="+mn-ea"/>
                <a:cs typeface="+mn-cs"/>
              </a:rPr>
              <a:t>以弗所書系列（二）</a:t>
            </a:r>
            <a:endParaRPr kumimoji="0" lang="en-US" sz="4000" b="1" i="0" u="none" strike="noStrike" kern="1200" cap="none" spc="0" normalizeH="0" baseline="0" noProof="0" dirty="0">
              <a:ln w="10160">
                <a:solidFill>
                  <a:srgbClr val="E7295B"/>
                </a:solidFill>
                <a:prstDash val="solid"/>
              </a:ln>
              <a:solidFill>
                <a:srgbClr val="FFFFFF"/>
              </a:solidFill>
              <a:effectLst>
                <a:outerShdw blurRad="38100" dist="22860" dir="5400000" algn="tl" rotWithShape="0">
                  <a:srgbClr val="000000">
                    <a:alpha val="30000"/>
                  </a:srgbClr>
                </a:outerShdw>
              </a:effectLst>
              <a:uLnTx/>
              <a:uFillTx/>
              <a:latin typeface="The Hand"/>
              <a:ea typeface="+mn-ea"/>
              <a:cs typeface="+mn-cs"/>
            </a:endParaRPr>
          </a:p>
        </p:txBody>
      </p:sp>
    </p:spTree>
    <p:extLst>
      <p:ext uri="{BB962C8B-B14F-4D97-AF65-F5344CB8AC3E}">
        <p14:creationId xmlns:p14="http://schemas.microsoft.com/office/powerpoint/2010/main" val="6398323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212F5-34FE-9AB3-8177-D88D8C69C21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416D844-0623-EFC3-653F-7509C961D33B}"/>
              </a:ext>
            </a:extLst>
          </p:cNvPr>
          <p:cNvSpPr>
            <a:spLocks noGrp="1"/>
          </p:cNvSpPr>
          <p:nvPr>
            <p:ph idx="1"/>
          </p:nvPr>
        </p:nvSpPr>
        <p:spPr>
          <a:xfrm>
            <a:off x="838200" y="344297"/>
            <a:ext cx="10515600" cy="4351338"/>
          </a:xfrm>
        </p:spPr>
        <p:txBody>
          <a:bodyPr>
            <a:noAutofit/>
          </a:bodyPr>
          <a:lstStyle/>
          <a:p>
            <a:pPr marL="0" indent="0">
              <a:buNone/>
            </a:pPr>
            <a:r>
              <a:rPr lang="zh-CN" altLang="en-US" sz="3200" dirty="0"/>
              <a:t>二、 查经进行时的步骤</a:t>
            </a:r>
          </a:p>
          <a:p>
            <a:r>
              <a:rPr lang="zh-CN" altLang="en-US" sz="3200" dirty="0"/>
              <a:t>抛出预备好的问题，耐心等待组员思考和回答。</a:t>
            </a:r>
          </a:p>
          <a:p>
            <a:r>
              <a:rPr lang="zh-CN" altLang="en-US" sz="3200" dirty="0"/>
              <a:t>如果冷场，不要急于自问自答，可将问题换个更浅显的方式再问一次，或鼓励大家分享初步感受。</a:t>
            </a:r>
          </a:p>
          <a:p>
            <a:r>
              <a:rPr lang="zh-CN" altLang="en-US" sz="3200" dirty="0"/>
              <a:t>归纳总结：带领者在讨论结束后作简明扼要的总结，厘清经文的核心主旨。 </a:t>
            </a:r>
            <a:endParaRPr lang="en-US" altLang="zh-CN" sz="3200" dirty="0"/>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altLang="zh-CN" sz="3200" b="0"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CN" altLang="en-US" sz="3200" b="0"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cs"/>
              </a:rPr>
              <a:t>三、 查经结束与应用</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zh-CN" altLang="en-US" sz="3200" b="0"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cs"/>
              </a:rPr>
              <a:t>回应与应用：鼓励每位组员分享一个今天最受启发的属灵心得或实际生活中的应用方向。</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zh-CN" altLang="en-US" sz="3200" b="0"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cs"/>
              </a:rPr>
              <a:t>结束祷告：可以请大家轮流根据今天的领受简短祷告，或由带领者作总结祷告。 </a:t>
            </a:r>
            <a:endParaRPr kumimoji="0" lang="en-US" altLang="zh-CN" sz="3200" b="0"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cs"/>
            </a:endParaRPr>
          </a:p>
          <a:p>
            <a:endParaRPr lang="en-US" altLang="zh-CN" sz="3200" dirty="0"/>
          </a:p>
        </p:txBody>
      </p:sp>
    </p:spTree>
    <p:extLst>
      <p:ext uri="{BB962C8B-B14F-4D97-AF65-F5344CB8AC3E}">
        <p14:creationId xmlns:p14="http://schemas.microsoft.com/office/powerpoint/2010/main" val="1579246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down)">
                                      <p:cBhvr>
                                        <p:cTn id="10" dur="500"/>
                                        <p:tgtEl>
                                          <p:spTgt spid="3">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down)">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5" end="5"/>
                                            </p:txEl>
                                          </p:spTgt>
                                        </p:tgtEl>
                                        <p:attrNameLst>
                                          <p:attrName>style.visibility</p:attrName>
                                        </p:attrNameLst>
                                      </p:cBhvr>
                                      <p:to>
                                        <p:strVal val="visible"/>
                                      </p:to>
                                    </p:set>
                                    <p:animEffect transition="in" filter="wipe(down)">
                                      <p:cBhvr>
                                        <p:cTn id="18" dur="500"/>
                                        <p:tgtEl>
                                          <p:spTgt spid="3">
                                            <p:txEl>
                                              <p:pRg st="5" end="5"/>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wipe(down)">
                                      <p:cBhvr>
                                        <p:cTn id="21" dur="500"/>
                                        <p:tgtEl>
                                          <p:spTgt spid="3">
                                            <p:txEl>
                                              <p:pRg st="6" end="6"/>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3">
                                            <p:txEl>
                                              <p:pRg st="7" end="7"/>
                                            </p:txEl>
                                          </p:spTgt>
                                        </p:tgtEl>
                                        <p:attrNameLst>
                                          <p:attrName>style.visibility</p:attrName>
                                        </p:attrNameLst>
                                      </p:cBhvr>
                                      <p:to>
                                        <p:strVal val="visible"/>
                                      </p:to>
                                    </p:set>
                                    <p:animEffect transition="in" filter="wipe(down)">
                                      <p:cBhvr>
                                        <p:cTn id="2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6F26C-F714-7090-2BF9-4AAA03064C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989AD9-5B97-6B9C-A3ED-5DD59E633B61}"/>
              </a:ext>
            </a:extLst>
          </p:cNvPr>
          <p:cNvSpPr>
            <a:spLocks noGrp="1"/>
          </p:cNvSpPr>
          <p:nvPr>
            <p:ph type="title"/>
          </p:nvPr>
        </p:nvSpPr>
        <p:spPr/>
        <p:txBody>
          <a:bodyPr/>
          <a:lstStyle/>
          <a:p>
            <a:r>
              <a:rPr lang="en-US" dirty="0"/>
              <a:t>AI Overview</a:t>
            </a:r>
            <a:br>
              <a:rPr lang="en-US" dirty="0"/>
            </a:br>
            <a:r>
              <a:rPr lang="zh-CN" altLang="en-US" dirty="0"/>
              <a:t>如何带领小组查经</a:t>
            </a:r>
            <a:endParaRPr lang="en-US" dirty="0"/>
          </a:p>
        </p:txBody>
      </p:sp>
      <p:sp>
        <p:nvSpPr>
          <p:cNvPr id="3" name="Content Placeholder 2">
            <a:extLst>
              <a:ext uri="{FF2B5EF4-FFF2-40B4-BE49-F238E27FC236}">
                <a16:creationId xmlns:a16="http://schemas.microsoft.com/office/drawing/2014/main" id="{77FC2A3E-1AD4-EDC4-3654-A4CB6594FDDB}"/>
              </a:ext>
            </a:extLst>
          </p:cNvPr>
          <p:cNvSpPr>
            <a:spLocks noGrp="1"/>
          </p:cNvSpPr>
          <p:nvPr>
            <p:ph idx="1"/>
          </p:nvPr>
        </p:nvSpPr>
        <p:spPr>
          <a:xfrm>
            <a:off x="838200" y="1690688"/>
            <a:ext cx="10515600" cy="4351338"/>
          </a:xfrm>
        </p:spPr>
        <p:txBody>
          <a:bodyPr>
            <a:noAutofit/>
          </a:bodyPr>
          <a:lstStyle/>
          <a:p>
            <a:pPr marL="0" indent="0">
              <a:buNone/>
            </a:pPr>
            <a:endParaRPr lang="en-US" altLang="zh-CN" sz="3200" dirty="0"/>
          </a:p>
          <a:p>
            <a:pPr marL="0" indent="0">
              <a:buNone/>
            </a:pPr>
            <a:r>
              <a:rPr lang="zh-CN" altLang="en-US" sz="3200" dirty="0"/>
              <a:t>四、 避坑指南</a:t>
            </a:r>
          </a:p>
          <a:p>
            <a:r>
              <a:rPr lang="zh-CN" altLang="en-US" sz="3200" dirty="0"/>
              <a:t>避免“讲道式”：带领者不要一个人唱独角戏。</a:t>
            </a:r>
          </a:p>
          <a:p>
            <a:r>
              <a:rPr lang="zh-CN" altLang="en-US" sz="3200" dirty="0"/>
              <a:t>避免“漫无边际”：对话要围绕经文本身，不要偏离主题或变成闲聊。</a:t>
            </a:r>
          </a:p>
          <a:p>
            <a:r>
              <a:rPr lang="zh-CN" altLang="en-US" sz="3200" dirty="0"/>
              <a:t>处理冷场：面对冷场保持微笑和耐心，相信组员在思考。 </a:t>
            </a:r>
          </a:p>
          <a:p>
            <a:pPr marL="0" indent="0">
              <a:buNone/>
            </a:pPr>
            <a:endParaRPr lang="zh-CN" altLang="en-US" sz="3200" dirty="0"/>
          </a:p>
        </p:txBody>
      </p:sp>
    </p:spTree>
    <p:extLst>
      <p:ext uri="{BB962C8B-B14F-4D97-AF65-F5344CB8AC3E}">
        <p14:creationId xmlns:p14="http://schemas.microsoft.com/office/powerpoint/2010/main" val="25063959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2D23-4264-42E2-976E-18C67DDE4858}"/>
              </a:ext>
            </a:extLst>
          </p:cNvPr>
          <p:cNvSpPr>
            <a:spLocks noGrp="1"/>
          </p:cNvSpPr>
          <p:nvPr>
            <p:ph type="title"/>
          </p:nvPr>
        </p:nvSpPr>
        <p:spPr/>
        <p:txBody>
          <a:bodyPr/>
          <a:lstStyle/>
          <a:p>
            <a:r>
              <a:rPr lang="zh-CN" altLang="en-US" b="1" dirty="0"/>
              <a:t>示范一：讲道之后的查经（登山宝训）</a:t>
            </a:r>
            <a:endParaRPr lang="en-US" b="1" dirty="0"/>
          </a:p>
        </p:txBody>
      </p:sp>
      <p:sp>
        <p:nvSpPr>
          <p:cNvPr id="3" name="Content Placeholder 2">
            <a:extLst>
              <a:ext uri="{FF2B5EF4-FFF2-40B4-BE49-F238E27FC236}">
                <a16:creationId xmlns:a16="http://schemas.microsoft.com/office/drawing/2014/main" id="{1B59FD47-BCB8-4646-A716-52E545733785}"/>
              </a:ext>
            </a:extLst>
          </p:cNvPr>
          <p:cNvSpPr>
            <a:spLocks noGrp="1"/>
          </p:cNvSpPr>
          <p:nvPr>
            <p:ph idx="1"/>
          </p:nvPr>
        </p:nvSpPr>
        <p:spPr/>
        <p:txBody>
          <a:bodyPr>
            <a:normAutofit/>
          </a:bodyPr>
          <a:lstStyle/>
          <a:p>
            <a:pPr marL="514350" indent="-514350" eaLnBrk="1" hangingPunct="1">
              <a:buFont typeface="Arial" panose="020B0604020202020204" pitchFamily="34" charset="0"/>
              <a:buAutoNum type="arabicPeriod"/>
              <a:defRPr/>
            </a:pPr>
            <a:r>
              <a:rPr lang="zh-CN" altLang="en-US" sz="3200" b="1" dirty="0">
                <a:latin typeface="SimSun" panose="02010600030101010101" pitchFamily="2" charset="-122"/>
                <a:ea typeface="SimSun" panose="02010600030101010101" pitchFamily="2" charset="-122"/>
              </a:rPr>
              <a:t>最近一次發怒是什麽時候？爲什麽發怒？如何解決怒氣？</a:t>
            </a:r>
            <a:endParaRPr lang="en-MY" altLang="zh-CN" sz="3200" b="1" dirty="0">
              <a:latin typeface="SimSun" panose="02010600030101010101" pitchFamily="2" charset="-122"/>
              <a:ea typeface="SimSun" panose="02010600030101010101" pitchFamily="2" charset="-122"/>
            </a:endParaRPr>
          </a:p>
          <a:p>
            <a:pPr marL="514350" indent="-514350" eaLnBrk="1" hangingPunct="1">
              <a:buFont typeface="Arial" panose="020B0604020202020204" pitchFamily="34" charset="0"/>
              <a:buAutoNum type="arabicPeriod"/>
              <a:defRPr/>
            </a:pPr>
            <a:r>
              <a:rPr lang="zh-CN" altLang="en-US" sz="3200" b="1" dirty="0">
                <a:latin typeface="SimSun" panose="02010600030101010101" pitchFamily="2" charset="-122"/>
                <a:ea typeface="SimSun" panose="02010600030101010101" pitchFamily="2" charset="-122"/>
              </a:rPr>
              <a:t>請朗讀馬太福音五</a:t>
            </a:r>
            <a:r>
              <a:rPr lang="en-MY" altLang="zh-CN" sz="3200" b="1" dirty="0">
                <a:latin typeface="SimSun" panose="02010600030101010101" pitchFamily="2" charset="-122"/>
                <a:ea typeface="SimSun" panose="02010600030101010101" pitchFamily="2" charset="-122"/>
              </a:rPr>
              <a:t>21-22</a:t>
            </a:r>
            <a:r>
              <a:rPr lang="zh-CN" altLang="en-US" sz="3200" b="1" dirty="0">
                <a:latin typeface="SimSun" panose="02010600030101010101" pitchFamily="2" charset="-122"/>
                <a:ea typeface="SimSun" panose="02010600030101010101" pitchFamily="2" charset="-122"/>
              </a:rPr>
              <a:t>。</a:t>
            </a:r>
            <a:endParaRPr lang="en-MY" altLang="zh-CN" sz="3200" b="1" dirty="0">
              <a:latin typeface="SimSun" panose="02010600030101010101" pitchFamily="2" charset="-122"/>
              <a:ea typeface="SimSun" panose="02010600030101010101" pitchFamily="2" charset="-122"/>
            </a:endParaRPr>
          </a:p>
          <a:p>
            <a:pPr marL="457200" lvl="1" indent="0" eaLnBrk="1" hangingPunct="1">
              <a:buFont typeface="Arial" panose="020B0604020202020204" pitchFamily="34" charset="0"/>
              <a:buNone/>
              <a:defRPr/>
            </a:pPr>
            <a:r>
              <a:rPr lang="en-MY" sz="3200" b="1" dirty="0">
                <a:solidFill>
                  <a:prstClr val="black"/>
                </a:solidFill>
                <a:latin typeface="SimSun" panose="02010600030101010101" pitchFamily="2" charset="-122"/>
                <a:ea typeface="SimSun" panose="02010600030101010101" pitchFamily="2" charset="-122"/>
              </a:rPr>
              <a:t>2.1 </a:t>
            </a:r>
            <a:r>
              <a:rPr lang="zh-CN" altLang="en-US" sz="3200" b="1" dirty="0">
                <a:solidFill>
                  <a:prstClr val="black"/>
                </a:solidFill>
                <a:latin typeface="SimSun" panose="02010600030101010101" pitchFamily="2" charset="-122"/>
                <a:ea typeface="SimSun" panose="02010600030101010101" pitchFamily="2" charset="-122"/>
              </a:rPr>
              <a:t>主耶穌如何講解殺人？他的講解與當時的文士有何不同？</a:t>
            </a:r>
            <a:endParaRPr lang="en-MY" altLang="zh-CN" sz="3200" b="1" dirty="0">
              <a:solidFill>
                <a:prstClr val="black"/>
              </a:solidFill>
              <a:latin typeface="SimSun" panose="02010600030101010101" pitchFamily="2" charset="-122"/>
              <a:ea typeface="SimSun" panose="02010600030101010101" pitchFamily="2" charset="-122"/>
            </a:endParaRPr>
          </a:p>
          <a:p>
            <a:pPr marL="457200" lvl="1" indent="0" eaLnBrk="1" hangingPunct="1">
              <a:buFont typeface="Arial" panose="020B0604020202020204" pitchFamily="34" charset="0"/>
              <a:buNone/>
              <a:defRPr/>
            </a:pPr>
            <a:r>
              <a:rPr lang="en-MY" sz="3200" b="1" dirty="0">
                <a:solidFill>
                  <a:prstClr val="black"/>
                </a:solidFill>
                <a:latin typeface="SimSun" panose="02010600030101010101" pitchFamily="2" charset="-122"/>
                <a:ea typeface="SimSun" panose="02010600030101010101" pitchFamily="2" charset="-122"/>
              </a:rPr>
              <a:t>2.2 </a:t>
            </a:r>
            <a:r>
              <a:rPr lang="zh-CN" altLang="en-US" sz="3200" b="1" dirty="0">
                <a:solidFill>
                  <a:prstClr val="black"/>
                </a:solidFill>
                <a:latin typeface="SimSun" panose="02010600030101010101" pitchFamily="2" charset="-122"/>
                <a:ea typeface="SimSun" panose="02010600030101010101" pitchFamily="2" charset="-122"/>
              </a:rPr>
              <a:t>試分享曾經發怒所帶來的後果。</a:t>
            </a:r>
            <a:endParaRPr lang="en-US" altLang="zh-CN" sz="3200" b="1" dirty="0">
              <a:solidFill>
                <a:prstClr val="black"/>
              </a:solidFill>
              <a:latin typeface="SimSun" panose="02010600030101010101" pitchFamily="2" charset="-122"/>
              <a:ea typeface="SimSun" panose="02010600030101010101" pitchFamily="2" charset="-122"/>
            </a:endParaRPr>
          </a:p>
          <a:p>
            <a:pPr marL="457200" lvl="1" indent="0" eaLnBrk="1" hangingPunct="1">
              <a:buFont typeface="Arial" panose="020B0604020202020204" pitchFamily="34" charset="0"/>
              <a:buNone/>
              <a:defRPr/>
            </a:pPr>
            <a:r>
              <a:rPr lang="en-US" altLang="zh-CN" sz="3200" b="1" dirty="0">
                <a:solidFill>
                  <a:prstClr val="black"/>
                </a:solidFill>
                <a:latin typeface="SimSun" panose="02010600030101010101" pitchFamily="2" charset="-122"/>
                <a:ea typeface="SimSun" panose="02010600030101010101" pitchFamily="2" charset="-122"/>
              </a:rPr>
              <a:t>2.3</a:t>
            </a:r>
            <a:r>
              <a:rPr lang="zh-CN" altLang="en-US" sz="3200" b="1" dirty="0">
                <a:solidFill>
                  <a:prstClr val="black"/>
                </a:solidFill>
                <a:latin typeface="SimSun" panose="02010600030101010101" pitchFamily="2" charset="-122"/>
                <a:ea typeface="SimSun" panose="02010600030101010101" pitchFamily="2" charset="-122"/>
              </a:rPr>
              <a:t>。。。</a:t>
            </a:r>
            <a:endParaRPr lang="en-MY" altLang="zh-CN" sz="3200" b="1" dirty="0">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3107623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wipe(down)">
                                      <p:cBhvr>
                                        <p:cTn id="21"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624EF-757F-9908-AC84-A0F8904A93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C23E35-6C7D-030C-F7AF-C3DBB33CBEB2}"/>
              </a:ext>
            </a:extLst>
          </p:cNvPr>
          <p:cNvSpPr>
            <a:spLocks noGrp="1"/>
          </p:cNvSpPr>
          <p:nvPr>
            <p:ph type="title"/>
          </p:nvPr>
        </p:nvSpPr>
        <p:spPr/>
        <p:txBody>
          <a:bodyPr>
            <a:normAutofit fontScale="90000"/>
          </a:bodyPr>
          <a:lstStyle/>
          <a:p>
            <a:r>
              <a:rPr lang="zh-CN" altLang="en-US" dirty="0"/>
              <a:t>示范二：以弗所书</a:t>
            </a:r>
            <a:r>
              <a:rPr lang="en-US" altLang="zh-CN" dirty="0"/>
              <a:t>1</a:t>
            </a:r>
            <a:r>
              <a:rPr lang="zh-CN" altLang="en-US" dirty="0"/>
              <a:t>：</a:t>
            </a:r>
            <a:r>
              <a:rPr lang="en-US" altLang="zh-CN" dirty="0"/>
              <a:t>15-17</a:t>
            </a:r>
            <a:br>
              <a:rPr lang="en-US" altLang="zh-CN" dirty="0"/>
            </a:br>
            <a:r>
              <a:rPr lang="zh-CN" altLang="en-US" dirty="0"/>
              <a:t>討論分享問題</a:t>
            </a:r>
            <a:endParaRPr lang="en-US" dirty="0"/>
          </a:p>
        </p:txBody>
      </p:sp>
      <p:sp>
        <p:nvSpPr>
          <p:cNvPr id="3" name="Content Placeholder 2">
            <a:extLst>
              <a:ext uri="{FF2B5EF4-FFF2-40B4-BE49-F238E27FC236}">
                <a16:creationId xmlns:a16="http://schemas.microsoft.com/office/drawing/2014/main" id="{0768F959-1BAC-26B8-9983-556A5635AE4A}"/>
              </a:ext>
            </a:extLst>
          </p:cNvPr>
          <p:cNvSpPr>
            <a:spLocks noGrp="1"/>
          </p:cNvSpPr>
          <p:nvPr>
            <p:ph idx="1"/>
          </p:nvPr>
        </p:nvSpPr>
        <p:spPr>
          <a:xfrm>
            <a:off x="838200" y="1874519"/>
            <a:ext cx="10515600" cy="4856427"/>
          </a:xfrm>
        </p:spPr>
        <p:txBody>
          <a:bodyPr>
            <a:normAutofit/>
          </a:bodyPr>
          <a:lstStyle/>
          <a:p>
            <a:pPr marL="0" indent="0">
              <a:buNone/>
            </a:pPr>
            <a:r>
              <a:rPr lang="en-US" sz="3200" b="1" dirty="0">
                <a:latin typeface="SimSun" panose="02010600030101010101" pitchFamily="2" charset="-122"/>
                <a:ea typeface="SimSun" panose="02010600030101010101" pitchFamily="2" charset="-122"/>
              </a:rPr>
              <a:t>1.</a:t>
            </a:r>
            <a:r>
              <a:rPr lang="zh-CN" altLang="en-US" sz="3200" b="1" dirty="0">
                <a:latin typeface="SimSun" panose="02010600030101010101" pitchFamily="2" charset="-122"/>
                <a:ea typeface="SimSun" panose="02010600030101010101" pitchFamily="2" charset="-122"/>
              </a:rPr>
              <a:t>你對一個人（比如你的父母，配偶，儿女，朋友，邻居等）是如何更深的認識？请分享你对他</a:t>
            </a:r>
            <a:r>
              <a:rPr lang="en-US" altLang="zh-CN" sz="3200" b="1" dirty="0">
                <a:latin typeface="SimSun" panose="02010600030101010101" pitchFamily="2" charset="-122"/>
                <a:ea typeface="SimSun" panose="02010600030101010101" pitchFamily="2" charset="-122"/>
              </a:rPr>
              <a:t>/</a:t>
            </a:r>
            <a:r>
              <a:rPr lang="zh-CN" altLang="en-US" sz="3200" b="1" dirty="0">
                <a:latin typeface="SimSun" panose="02010600030101010101" pitchFamily="2" charset="-122"/>
                <a:ea typeface="SimSun" panose="02010600030101010101" pitchFamily="2" charset="-122"/>
              </a:rPr>
              <a:t>她认识的过程。使徒保罗如何让弟兄姐妹更深的认识神？</a:t>
            </a:r>
            <a:endParaRPr lang="en-US" altLang="zh-CN" sz="3200" b="1" dirty="0">
              <a:latin typeface="SimSun" panose="02010600030101010101" pitchFamily="2" charset="-122"/>
              <a:ea typeface="SimSun" panose="02010600030101010101" pitchFamily="2" charset="-122"/>
            </a:endParaRPr>
          </a:p>
          <a:p>
            <a:pPr marL="0" indent="0">
              <a:buNone/>
            </a:pPr>
            <a:r>
              <a:rPr lang="en-US" sz="3200" b="1" dirty="0">
                <a:latin typeface="SimSun" panose="02010600030101010101" pitchFamily="2" charset="-122"/>
                <a:ea typeface="SimSun" panose="02010600030101010101" pitchFamily="2" charset="-122"/>
              </a:rPr>
              <a:t>2.</a:t>
            </a:r>
            <a:r>
              <a:rPr lang="zh-CN" altLang="en-US" sz="3200" b="1" dirty="0">
                <a:latin typeface="SimSun" panose="02010600030101010101" pitchFamily="2" charset="-122"/>
                <a:ea typeface="SimSun" panose="02010600030101010101" pitchFamily="2" charset="-122"/>
              </a:rPr>
              <a:t>請讀以弗所書一</a:t>
            </a:r>
            <a:r>
              <a:rPr lang="en-US" altLang="zh-CN" sz="3200" b="1" dirty="0">
                <a:latin typeface="SimSun" panose="02010600030101010101" pitchFamily="2" charset="-122"/>
                <a:ea typeface="SimSun" panose="02010600030101010101" pitchFamily="2" charset="-122"/>
              </a:rPr>
              <a:t>15-17</a:t>
            </a:r>
          </a:p>
          <a:p>
            <a:pPr marL="0" indent="0">
              <a:buNone/>
            </a:pPr>
            <a:r>
              <a:rPr lang="en-US" altLang="zh-CN" sz="3200" b="1" dirty="0">
                <a:latin typeface="SimSun" panose="02010600030101010101" pitchFamily="2" charset="-122"/>
                <a:ea typeface="SimSun" panose="02010600030101010101" pitchFamily="2" charset="-122"/>
              </a:rPr>
              <a:t>  2.1</a:t>
            </a:r>
            <a:r>
              <a:rPr lang="zh-CN" altLang="en-US" sz="3200" b="1" dirty="0">
                <a:latin typeface="SimSun" panose="02010600030101010101" pitchFamily="2" charset="-122"/>
                <a:ea typeface="SimSun" panose="02010600030101010101" pitchFamily="2" charset="-122"/>
              </a:rPr>
              <a:t>保羅為以弗所的聖徒感謝神什麽？他也爲他們向神禱告什麽？</a:t>
            </a:r>
            <a:endParaRPr lang="en-US" altLang="zh-CN" sz="3200" b="1" dirty="0">
              <a:latin typeface="SimSun" panose="02010600030101010101" pitchFamily="2" charset="-122"/>
              <a:ea typeface="SimSun" panose="02010600030101010101" pitchFamily="2" charset="-122"/>
            </a:endParaRPr>
          </a:p>
          <a:p>
            <a:pPr marL="0" indent="0">
              <a:buNone/>
            </a:pPr>
            <a:r>
              <a:rPr lang="en-US" altLang="zh-CN" sz="3200" b="1" dirty="0">
                <a:latin typeface="SimSun" panose="02010600030101010101" pitchFamily="2" charset="-122"/>
                <a:ea typeface="SimSun" panose="02010600030101010101" pitchFamily="2" charset="-122"/>
              </a:rPr>
              <a:t>  2.2</a:t>
            </a:r>
            <a:r>
              <a:rPr lang="zh-CN" altLang="en-US" sz="3200" b="1" dirty="0">
                <a:latin typeface="SimSun" panose="02010600030101010101" pitchFamily="2" charset="-122"/>
                <a:ea typeface="SimSun" panose="02010600030101010101" pitchFamily="2" charset="-122"/>
              </a:rPr>
              <a:t>你有爲弟兄姐妹感謝神嗎？也有為他們禱告嗎？通常你禱告什麽？有沒有使徒保羅的禱告内容？</a:t>
            </a:r>
            <a:r>
              <a:rPr lang="en-US" altLang="zh-CN" sz="3200" b="1" dirty="0">
                <a:latin typeface="SimSun" panose="02010600030101010101" pitchFamily="2" charset="-122"/>
                <a:ea typeface="SimSun" panose="02010600030101010101" pitchFamily="2" charset="-122"/>
              </a:rPr>
              <a:t> </a:t>
            </a:r>
          </a:p>
        </p:txBody>
      </p:sp>
    </p:spTree>
    <p:extLst>
      <p:ext uri="{BB962C8B-B14F-4D97-AF65-F5344CB8AC3E}">
        <p14:creationId xmlns:p14="http://schemas.microsoft.com/office/powerpoint/2010/main" val="2983679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5F988-525F-0D39-C3D4-03E93B708209}"/>
              </a:ext>
            </a:extLst>
          </p:cNvPr>
          <p:cNvSpPr>
            <a:spLocks noGrp="1"/>
          </p:cNvSpPr>
          <p:nvPr>
            <p:ph type="title"/>
          </p:nvPr>
        </p:nvSpPr>
        <p:spPr/>
        <p:txBody>
          <a:bodyPr>
            <a:normAutofit/>
          </a:bodyPr>
          <a:lstStyle/>
          <a:p>
            <a:r>
              <a:rPr lang="zh-CN" altLang="en-US" b="1" dirty="0">
                <a:highlight>
                  <a:srgbClr val="FFFF00"/>
                </a:highlight>
                <a:latin typeface="SimSun" panose="02010600030101010101" pitchFamily="2" charset="-122"/>
                <a:ea typeface="SimSun" panose="02010600030101010101" pitchFamily="2" charset="-122"/>
              </a:rPr>
              <a:t>求</a:t>
            </a:r>
            <a:r>
              <a:rPr lang="zh-CN" altLang="en-US" b="1" dirty="0">
                <a:latin typeface="SimSun" panose="02010600030101010101" pitchFamily="2" charset="-122"/>
                <a:ea typeface="SimSun" panose="02010600030101010101" pitchFamily="2" charset="-122"/>
              </a:rPr>
              <a:t>：智慧和啓示的</a:t>
            </a:r>
            <a:r>
              <a:rPr lang="zh-CN" altLang="en-US" b="1" dirty="0">
                <a:highlight>
                  <a:srgbClr val="00FFFF"/>
                </a:highlight>
                <a:latin typeface="SimSun" panose="02010600030101010101" pitchFamily="2" charset="-122"/>
                <a:ea typeface="SimSun" panose="02010600030101010101" pitchFamily="2" charset="-122"/>
              </a:rPr>
              <a:t>靈</a:t>
            </a:r>
            <a:r>
              <a:rPr lang="zh-CN" altLang="en-US" b="1" dirty="0">
                <a:latin typeface="SimSun" panose="02010600030101010101" pitchFamily="2" charset="-122"/>
                <a:ea typeface="SimSun" panose="02010600030101010101" pitchFamily="2" charset="-122"/>
              </a:rPr>
              <a:t>（弗一）</a:t>
            </a:r>
            <a:endParaRPr lang="en-US" b="1" dirty="0">
              <a:latin typeface="SimSun" panose="02010600030101010101" pitchFamily="2" charset="-122"/>
              <a:ea typeface="SimSun" panose="02010600030101010101" pitchFamily="2" charset="-122"/>
            </a:endParaRPr>
          </a:p>
        </p:txBody>
      </p:sp>
      <p:sp>
        <p:nvSpPr>
          <p:cNvPr id="3" name="Content Placeholder 2">
            <a:extLst>
              <a:ext uri="{FF2B5EF4-FFF2-40B4-BE49-F238E27FC236}">
                <a16:creationId xmlns:a16="http://schemas.microsoft.com/office/drawing/2014/main" id="{D2DF5A4B-DC2E-6652-7455-7F69A21489F1}"/>
              </a:ext>
            </a:extLst>
          </p:cNvPr>
          <p:cNvSpPr>
            <a:spLocks noGrp="1"/>
          </p:cNvSpPr>
          <p:nvPr>
            <p:ph idx="1"/>
          </p:nvPr>
        </p:nvSpPr>
        <p:spPr>
          <a:xfrm>
            <a:off x="838199" y="1929384"/>
            <a:ext cx="11031245" cy="4928616"/>
          </a:xfrm>
        </p:spPr>
        <p:txBody>
          <a:bodyPr>
            <a:normAutofit lnSpcReduction="10000"/>
          </a:bodyPr>
          <a:lstStyle/>
          <a:p>
            <a:pPr marL="0" indent="0">
              <a:lnSpc>
                <a:spcPct val="100000"/>
              </a:lnSpc>
              <a:buNone/>
            </a:pPr>
            <a:r>
              <a:rPr lang="en-US" altLang="zh-TW" sz="4000" b="1" i="0" baseline="30000" dirty="0">
                <a:solidFill>
                  <a:srgbClr val="000000"/>
                </a:solidFill>
                <a:effectLst/>
                <a:latin typeface="SimSun" panose="02010600030101010101" pitchFamily="2" charset="-122"/>
                <a:ea typeface="SimSun" panose="02010600030101010101" pitchFamily="2" charset="-122"/>
              </a:rPr>
              <a:t>15 </a:t>
            </a:r>
            <a:r>
              <a:rPr lang="zh-TW" altLang="en-US" sz="4000" b="1" i="0" dirty="0">
                <a:solidFill>
                  <a:srgbClr val="000000"/>
                </a:solidFill>
                <a:effectLst/>
                <a:latin typeface="SimSun" panose="02010600030101010101" pitchFamily="2" charset="-122"/>
                <a:ea typeface="SimSun" panose="02010600030101010101" pitchFamily="2" charset="-122"/>
              </a:rPr>
              <a:t>因此，我既聽見你們</a:t>
            </a:r>
            <a:r>
              <a:rPr lang="zh-TW" altLang="en-US" sz="4000" b="1" i="0" dirty="0">
                <a:solidFill>
                  <a:srgbClr val="000000"/>
                </a:solidFill>
                <a:effectLst/>
                <a:highlight>
                  <a:srgbClr val="FFFF00"/>
                </a:highlight>
                <a:latin typeface="SimSun" panose="02010600030101010101" pitchFamily="2" charset="-122"/>
                <a:ea typeface="SimSun" panose="02010600030101010101" pitchFamily="2" charset="-122"/>
              </a:rPr>
              <a:t>信從</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主耶穌</a:t>
            </a:r>
            <a:r>
              <a:rPr lang="zh-TW" altLang="en-US" sz="4000" b="1" i="0" dirty="0">
                <a:solidFill>
                  <a:srgbClr val="000000"/>
                </a:solidFill>
                <a:effectLst/>
                <a:latin typeface="SimSun" panose="02010600030101010101" pitchFamily="2" charset="-122"/>
                <a:ea typeface="SimSun" panose="02010600030101010101" pitchFamily="2" charset="-122"/>
              </a:rPr>
              <a:t>，</a:t>
            </a:r>
            <a:endParaRPr lang="en-US" altLang="zh-TW" sz="4000" b="1" i="0" dirty="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i="0" dirty="0">
                <a:solidFill>
                  <a:srgbClr val="000000"/>
                </a:solidFill>
                <a:effectLst/>
                <a:latin typeface="SimSun" panose="02010600030101010101" pitchFamily="2" charset="-122"/>
                <a:ea typeface="SimSun" panose="02010600030101010101" pitchFamily="2" charset="-122"/>
              </a:rPr>
              <a:t>                    </a:t>
            </a:r>
            <a:r>
              <a:rPr lang="zh-TW" altLang="en-US" sz="4000" b="1" i="0" dirty="0">
                <a:solidFill>
                  <a:srgbClr val="000000"/>
                </a:solidFill>
                <a:effectLst/>
                <a:highlight>
                  <a:srgbClr val="FFFF00"/>
                </a:highlight>
                <a:latin typeface="SimSun" panose="02010600030101010101" pitchFamily="2" charset="-122"/>
                <a:ea typeface="SimSun" panose="02010600030101010101" pitchFamily="2" charset="-122"/>
              </a:rPr>
              <a:t>親愛</a:t>
            </a:r>
            <a:r>
              <a:rPr lang="zh-TW" altLang="en-US" sz="4000" b="1" i="0" dirty="0">
                <a:solidFill>
                  <a:srgbClr val="000000"/>
                </a:solidFill>
                <a:effectLst/>
                <a:latin typeface="SimSun" panose="02010600030101010101" pitchFamily="2" charset="-122"/>
                <a:ea typeface="SimSun" panose="02010600030101010101" pitchFamily="2" charset="-122"/>
              </a:rPr>
              <a:t>眾聖徒， </a:t>
            </a:r>
            <a:endParaRPr lang="en-US" altLang="zh-TW" sz="4000" b="1" i="0" dirty="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i="0" baseline="30000" dirty="0">
                <a:solidFill>
                  <a:srgbClr val="000000"/>
                </a:solidFill>
                <a:effectLst/>
                <a:latin typeface="SimSun" panose="02010600030101010101" pitchFamily="2" charset="-122"/>
                <a:ea typeface="SimSun" panose="02010600030101010101" pitchFamily="2" charset="-122"/>
              </a:rPr>
              <a:t>16    </a:t>
            </a:r>
            <a:r>
              <a:rPr lang="zh-TW" altLang="en-US" sz="4000" b="1" i="0" dirty="0">
                <a:solidFill>
                  <a:srgbClr val="000000"/>
                </a:solidFill>
                <a:effectLst/>
                <a:latin typeface="SimSun" panose="02010600030101010101" pitchFamily="2" charset="-122"/>
                <a:ea typeface="SimSun" panose="02010600030101010101" pitchFamily="2" charset="-122"/>
              </a:rPr>
              <a:t>就為你們不住地</a:t>
            </a:r>
            <a:r>
              <a:rPr lang="zh-TW" altLang="en-US" sz="4000" b="1" i="0" dirty="0">
                <a:solidFill>
                  <a:srgbClr val="000000"/>
                </a:solidFill>
                <a:effectLst/>
                <a:highlight>
                  <a:srgbClr val="FFFF00"/>
                </a:highlight>
                <a:latin typeface="SimSun" panose="02010600030101010101" pitchFamily="2" charset="-122"/>
                <a:ea typeface="SimSun" panose="02010600030101010101" pitchFamily="2" charset="-122"/>
              </a:rPr>
              <a:t>感謝</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神</a:t>
            </a:r>
            <a:r>
              <a:rPr lang="zh-TW" altLang="en-US" sz="4000" b="1" i="0" dirty="0">
                <a:solidFill>
                  <a:srgbClr val="000000"/>
                </a:solidFill>
                <a:effectLst/>
                <a:latin typeface="SimSun" panose="02010600030101010101" pitchFamily="2" charset="-122"/>
                <a:ea typeface="SimSun" panose="02010600030101010101" pitchFamily="2" charset="-122"/>
              </a:rPr>
              <a:t>，</a:t>
            </a:r>
            <a:endParaRPr lang="en-US" altLang="zh-TW" sz="4000" b="1" i="0" dirty="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i="0" dirty="0">
                <a:solidFill>
                  <a:srgbClr val="000000"/>
                </a:solidFill>
                <a:effectLst/>
                <a:latin typeface="SimSun" panose="02010600030101010101" pitchFamily="2" charset="-122"/>
                <a:ea typeface="SimSun" panose="02010600030101010101" pitchFamily="2" charset="-122"/>
              </a:rPr>
              <a:t>      </a:t>
            </a:r>
            <a:r>
              <a:rPr lang="zh-TW" altLang="en-US" sz="4000" b="1" i="0" dirty="0">
                <a:solidFill>
                  <a:srgbClr val="000000"/>
                </a:solidFill>
                <a:effectLst/>
                <a:highlight>
                  <a:srgbClr val="FFFF00"/>
                </a:highlight>
                <a:latin typeface="SimSun" panose="02010600030101010101" pitchFamily="2" charset="-122"/>
                <a:ea typeface="SimSun" panose="02010600030101010101" pitchFamily="2" charset="-122"/>
              </a:rPr>
              <a:t>禱告</a:t>
            </a:r>
            <a:r>
              <a:rPr lang="zh-TW" altLang="en-US" sz="4000" b="1" i="0" dirty="0">
                <a:solidFill>
                  <a:srgbClr val="000000"/>
                </a:solidFill>
                <a:effectLst/>
                <a:latin typeface="SimSun" panose="02010600030101010101" pitchFamily="2" charset="-122"/>
                <a:ea typeface="SimSun" panose="02010600030101010101" pitchFamily="2" charset="-122"/>
              </a:rPr>
              <a:t>的時候常提到你們， </a:t>
            </a:r>
            <a:endParaRPr lang="en-US" altLang="zh-TW" sz="4000" b="1" i="0" dirty="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i="0" baseline="30000" dirty="0">
                <a:solidFill>
                  <a:srgbClr val="000000"/>
                </a:solidFill>
                <a:effectLst/>
                <a:latin typeface="SimSun" panose="02010600030101010101" pitchFamily="2" charset="-122"/>
                <a:ea typeface="SimSun" panose="02010600030101010101" pitchFamily="2" charset="-122"/>
              </a:rPr>
              <a:t>17          </a:t>
            </a:r>
            <a:r>
              <a:rPr lang="zh-TW" altLang="en-US" sz="4000" b="1" i="0" dirty="0">
                <a:solidFill>
                  <a:srgbClr val="000000"/>
                </a:solidFill>
                <a:effectLst/>
                <a:highlight>
                  <a:srgbClr val="FFFF00"/>
                </a:highlight>
                <a:latin typeface="SimSun" panose="02010600030101010101" pitchFamily="2" charset="-122"/>
                <a:ea typeface="SimSun" panose="02010600030101010101" pitchFamily="2" charset="-122"/>
              </a:rPr>
              <a:t>求</a:t>
            </a:r>
            <a:r>
              <a:rPr lang="zh-TW" altLang="en-US" sz="4000" b="1" i="0" dirty="0">
                <a:solidFill>
                  <a:srgbClr val="000000"/>
                </a:solidFill>
                <a:effectLst/>
                <a:latin typeface="SimSun" panose="02010600030101010101" pitchFamily="2" charset="-122"/>
                <a:ea typeface="SimSun" panose="02010600030101010101" pitchFamily="2" charset="-122"/>
              </a:rPr>
              <a:t>我們</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主耶穌基督的神</a:t>
            </a:r>
            <a:r>
              <a:rPr lang="zh-TW" altLang="en-US" sz="4000" b="1" i="0" dirty="0">
                <a:solidFill>
                  <a:srgbClr val="000000"/>
                </a:solidFill>
                <a:effectLst/>
                <a:latin typeface="SimSun" panose="02010600030101010101" pitchFamily="2" charset="-122"/>
                <a:ea typeface="SimSun" panose="02010600030101010101" pitchFamily="2" charset="-122"/>
              </a:rPr>
              <a:t>、</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榮耀的父</a:t>
            </a:r>
            <a:r>
              <a:rPr lang="zh-TW" altLang="en-US" sz="4000" b="1" i="0" dirty="0">
                <a:solidFill>
                  <a:srgbClr val="000000"/>
                </a:solidFill>
                <a:effectLst/>
                <a:latin typeface="SimSun" panose="02010600030101010101" pitchFamily="2" charset="-122"/>
                <a:ea typeface="SimSun" panose="02010600030101010101" pitchFamily="2" charset="-122"/>
              </a:rPr>
              <a:t>，</a:t>
            </a:r>
            <a:endParaRPr lang="en-US" altLang="zh-TW" sz="4000" b="1" i="0" dirty="0">
              <a:solidFill>
                <a:srgbClr val="000000"/>
              </a:solidFill>
              <a:effectLst/>
              <a:latin typeface="SimSun" panose="02010600030101010101" pitchFamily="2" charset="-122"/>
              <a:ea typeface="SimSun" panose="02010600030101010101" pitchFamily="2" charset="-122"/>
            </a:endParaRPr>
          </a:p>
          <a:p>
            <a:pPr marL="0" indent="0">
              <a:lnSpc>
                <a:spcPct val="100000"/>
              </a:lnSpc>
              <a:buNone/>
            </a:pPr>
            <a:r>
              <a:rPr lang="en-US" altLang="zh-TW" sz="4000" b="1" dirty="0">
                <a:solidFill>
                  <a:srgbClr val="000000"/>
                </a:solidFill>
                <a:latin typeface="SimSun" panose="02010600030101010101" pitchFamily="2" charset="-122"/>
                <a:ea typeface="SimSun" panose="02010600030101010101" pitchFamily="2" charset="-122"/>
              </a:rPr>
              <a:t>          </a:t>
            </a:r>
            <a:r>
              <a:rPr lang="zh-TW" altLang="en-US" sz="4000" b="1" i="0" dirty="0">
                <a:solidFill>
                  <a:srgbClr val="000000"/>
                </a:solidFill>
                <a:effectLst/>
                <a:latin typeface="SimSun" panose="02010600030101010101" pitchFamily="2" charset="-122"/>
                <a:ea typeface="SimSun" panose="02010600030101010101" pitchFamily="2" charset="-122"/>
              </a:rPr>
              <a:t>將那賜人智慧和啟示的</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靈</a:t>
            </a:r>
            <a:r>
              <a:rPr lang="zh-TW" altLang="en-US" sz="4000" b="1" i="0" dirty="0">
                <a:solidFill>
                  <a:srgbClr val="000000"/>
                </a:solidFill>
                <a:effectLst/>
                <a:latin typeface="SimSun" panose="02010600030101010101" pitchFamily="2" charset="-122"/>
                <a:ea typeface="SimSun" panose="02010600030101010101" pitchFamily="2" charset="-122"/>
              </a:rPr>
              <a:t>賞給你們， </a:t>
            </a:r>
            <a:r>
              <a:rPr lang="en-US" altLang="zh-TW" sz="4000" b="1" i="0" dirty="0">
                <a:solidFill>
                  <a:srgbClr val="000000"/>
                </a:solidFill>
                <a:effectLst/>
                <a:latin typeface="SimSun" panose="02010600030101010101" pitchFamily="2" charset="-122"/>
                <a:ea typeface="SimSun" panose="02010600030101010101" pitchFamily="2" charset="-122"/>
              </a:rPr>
              <a:t>			   </a:t>
            </a:r>
            <a:r>
              <a:rPr lang="zh-TW" altLang="en-US" sz="4000" b="1" i="0" dirty="0">
                <a:solidFill>
                  <a:srgbClr val="000000"/>
                </a:solidFill>
                <a:effectLst/>
                <a:latin typeface="SimSun" panose="02010600030101010101" pitchFamily="2" charset="-122"/>
                <a:ea typeface="SimSun" panose="02010600030101010101" pitchFamily="2" charset="-122"/>
              </a:rPr>
              <a:t>使你們</a:t>
            </a:r>
            <a:r>
              <a:rPr lang="zh-TW" altLang="en-US" sz="4000" b="1" i="0" dirty="0">
                <a:solidFill>
                  <a:srgbClr val="000000"/>
                </a:solidFill>
                <a:effectLst/>
                <a:highlight>
                  <a:srgbClr val="00FF00"/>
                </a:highlight>
                <a:latin typeface="SimSun" panose="02010600030101010101" pitchFamily="2" charset="-122"/>
                <a:ea typeface="SimSun" panose="02010600030101010101" pitchFamily="2" charset="-122"/>
              </a:rPr>
              <a:t>真知道</a:t>
            </a:r>
            <a:r>
              <a:rPr lang="zh-TW" altLang="en-US" sz="4000" b="1" i="0" dirty="0">
                <a:solidFill>
                  <a:srgbClr val="000000"/>
                </a:solidFill>
                <a:effectLst/>
                <a:highlight>
                  <a:srgbClr val="00FFFF"/>
                </a:highlight>
                <a:latin typeface="SimSun" panose="02010600030101010101" pitchFamily="2" charset="-122"/>
                <a:ea typeface="SimSun" panose="02010600030101010101" pitchFamily="2" charset="-122"/>
              </a:rPr>
              <a:t>他</a:t>
            </a:r>
            <a:r>
              <a:rPr lang="zh-TW" altLang="en-US" sz="4000" b="1" i="0" dirty="0">
                <a:solidFill>
                  <a:srgbClr val="000000"/>
                </a:solidFill>
                <a:effectLst/>
                <a:latin typeface="SimSun" panose="02010600030101010101" pitchFamily="2" charset="-122"/>
                <a:ea typeface="SimSun" panose="02010600030101010101" pitchFamily="2" charset="-122"/>
              </a:rPr>
              <a:t>。 </a:t>
            </a:r>
            <a:endParaRPr lang="en-US" altLang="zh-TW" sz="4000" b="1" i="0" dirty="0">
              <a:solidFill>
                <a:srgbClr val="000000"/>
              </a:solidFill>
              <a:effectLst/>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51459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254C7-E049-A7D7-7A51-1616D16D169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1870345-42CF-CD75-22A1-F4F7A9257A80}"/>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58128DBD-DFEF-ED48-4149-53E710BBA13A}"/>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F63879DC-8452-F301-E951-B5017B62F31C}"/>
              </a:ext>
            </a:extLst>
          </p:cNvPr>
          <p:cNvSpPr txBox="1"/>
          <p:nvPr/>
        </p:nvSpPr>
        <p:spPr>
          <a:xfrm>
            <a:off x="193088" y="2033261"/>
            <a:ext cx="701557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rPr>
              <a:t>使你們充分地認識他</a:t>
            </a:r>
            <a:r>
              <a:rPr kumimoji="0" lang="zh-CN" alt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rPr>
              <a:t>（新譯本）</a:t>
            </a:r>
            <a:endParaRPr kumimoji="0" 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endParaRPr>
          </a:p>
        </p:txBody>
      </p:sp>
      <p:sp>
        <p:nvSpPr>
          <p:cNvPr id="8" name="TextBox 7">
            <a:extLst>
              <a:ext uri="{FF2B5EF4-FFF2-40B4-BE49-F238E27FC236}">
                <a16:creationId xmlns:a16="http://schemas.microsoft.com/office/drawing/2014/main" id="{EF07E7E3-8040-32C1-7104-87F4BE9A853E}"/>
              </a:ext>
            </a:extLst>
          </p:cNvPr>
          <p:cNvSpPr txBox="1"/>
          <p:nvPr/>
        </p:nvSpPr>
        <p:spPr>
          <a:xfrm>
            <a:off x="237113" y="2763699"/>
            <a:ext cx="6891292"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600" b="1" i="0" u="none" strike="noStrike" kern="1200" cap="none" spc="0" normalizeH="0" baseline="0" noProof="0" dirty="0">
                <a:ln>
                  <a:noFill/>
                </a:ln>
                <a:solidFill>
                  <a:srgbClr val="000000"/>
                </a:solidFill>
                <a:effectLst/>
                <a:uLnTx/>
                <a:uFillTx/>
                <a:latin typeface="system-ui"/>
                <a:ea typeface="+mn-ea"/>
                <a:cs typeface="+mn-cs"/>
              </a:rPr>
              <a:t>使你們真正認識他</a:t>
            </a:r>
            <a:r>
              <a:rPr kumimoji="0" lang="zh-CN" altLang="en-US" sz="3600" b="1" i="0" u="none" strike="noStrike" kern="1200" cap="none" spc="0" normalizeH="0" baseline="0" noProof="0" dirty="0">
                <a:ln>
                  <a:noFill/>
                </a:ln>
                <a:solidFill>
                  <a:srgbClr val="000000"/>
                </a:solidFill>
                <a:effectLst/>
                <a:uLnTx/>
                <a:uFillTx/>
                <a:latin typeface="system-ui"/>
                <a:ea typeface="+mn-ea"/>
                <a:cs typeface="+mn-cs"/>
              </a:rPr>
              <a:t>（和修版）</a:t>
            </a:r>
            <a:endParaRPr kumimoji="0" lang="en-US" sz="3600" b="1" i="0" u="none" strike="noStrike" kern="1200" cap="none" spc="0" normalizeH="0" baseline="0" noProof="0" dirty="0">
              <a:ln>
                <a:noFill/>
              </a:ln>
              <a:solidFill>
                <a:srgbClr val="000000"/>
              </a:solidFill>
              <a:effectLst/>
              <a:uLnTx/>
              <a:uFillTx/>
              <a:latin typeface="The Hand"/>
              <a:ea typeface="+mn-ea"/>
              <a:cs typeface="+mn-cs"/>
            </a:endParaRPr>
          </a:p>
        </p:txBody>
      </p:sp>
      <p:sp>
        <p:nvSpPr>
          <p:cNvPr id="10" name="TextBox 9">
            <a:extLst>
              <a:ext uri="{FF2B5EF4-FFF2-40B4-BE49-F238E27FC236}">
                <a16:creationId xmlns:a16="http://schemas.microsoft.com/office/drawing/2014/main" id="{D2949225-FDF4-49AD-6169-F004693279E1}"/>
              </a:ext>
            </a:extLst>
          </p:cNvPr>
          <p:cNvSpPr txBox="1"/>
          <p:nvPr/>
        </p:nvSpPr>
        <p:spPr>
          <a:xfrm>
            <a:off x="261124" y="3432582"/>
            <a:ext cx="7951266"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好使你們更深地認識祂</a:t>
            </a:r>
            <a:r>
              <a:rPr kumimoji="0" lang="zh-CN" alt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（當代譯本）</a:t>
            </a:r>
            <a:r>
              <a:rPr kumimoji="0" lang="zh-TW" alt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endParaRPr kumimoji="0" lang="en-US" sz="3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3">
            <p14:nvContentPartPr>
              <p14:cNvPr id="11" name="Ink 10">
                <a:extLst>
                  <a:ext uri="{FF2B5EF4-FFF2-40B4-BE49-F238E27FC236}">
                    <a16:creationId xmlns:a16="http://schemas.microsoft.com/office/drawing/2014/main" id="{9B13110E-CBE5-AF81-E3AA-10240AB091E1}"/>
                  </a:ext>
                </a:extLst>
              </p14:cNvPr>
              <p14:cNvContentPartPr/>
              <p14:nvPr/>
            </p14:nvContentPartPr>
            <p14:xfrm>
              <a:off x="176809" y="1374571"/>
              <a:ext cx="3402000" cy="652320"/>
            </p14:xfrm>
          </p:contentPart>
        </mc:Choice>
        <mc:Fallback xmlns="">
          <p:pic>
            <p:nvPicPr>
              <p:cNvPr id="11" name="Ink 10">
                <a:extLst>
                  <a:ext uri="{FF2B5EF4-FFF2-40B4-BE49-F238E27FC236}">
                    <a16:creationId xmlns:a16="http://schemas.microsoft.com/office/drawing/2014/main" id="{9B13110E-CBE5-AF81-E3AA-10240AB091E1}"/>
                  </a:ext>
                </a:extLst>
              </p:cNvPr>
              <p:cNvPicPr/>
              <p:nvPr/>
            </p:nvPicPr>
            <p:blipFill>
              <a:blip r:embed="rId4"/>
              <a:stretch>
                <a:fillRect/>
              </a:stretch>
            </p:blipFill>
            <p:spPr>
              <a:xfrm>
                <a:off x="158809" y="1356931"/>
                <a:ext cx="3437640" cy="687960"/>
              </a:xfrm>
              <a:prstGeom prst="rect">
                <a:avLst/>
              </a:prstGeom>
            </p:spPr>
          </p:pic>
        </mc:Fallback>
      </mc:AlternateContent>
    </p:spTree>
    <p:extLst>
      <p:ext uri="{BB962C8B-B14F-4D97-AF65-F5344CB8AC3E}">
        <p14:creationId xmlns:p14="http://schemas.microsoft.com/office/powerpoint/2010/main" val="3218903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5BC64-7208-BC2C-0979-D79A9A62CD5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0EDE543-99D7-67E6-889B-D7AFA17C11B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378A8E7-578D-9B51-4850-40BB90001CC9}"/>
              </a:ext>
            </a:extLst>
          </p:cNvPr>
          <p:cNvPicPr>
            <a:picLocks noChangeAspect="1"/>
          </p:cNvPicPr>
          <p:nvPr/>
        </p:nvPicPr>
        <p:blipFill>
          <a:blip r:embed="rId2"/>
          <a:stretch>
            <a:fillRect/>
          </a:stretch>
        </p:blipFill>
        <p:spPr>
          <a:xfrm>
            <a:off x="127819" y="-1160613"/>
            <a:ext cx="11936361" cy="8952271"/>
          </a:xfrm>
          <a:prstGeom prst="rect">
            <a:avLst/>
          </a:prstGeom>
        </p:spPr>
      </p:pic>
      <p:sp>
        <p:nvSpPr>
          <p:cNvPr id="5" name="Rectangle 4">
            <a:extLst>
              <a:ext uri="{FF2B5EF4-FFF2-40B4-BE49-F238E27FC236}">
                <a16:creationId xmlns:a16="http://schemas.microsoft.com/office/drawing/2014/main" id="{D6B3BCEC-F6E5-4927-47FD-F9C8793389AF}"/>
              </a:ext>
            </a:extLst>
          </p:cNvPr>
          <p:cNvSpPr/>
          <p:nvPr/>
        </p:nvSpPr>
        <p:spPr>
          <a:xfrm>
            <a:off x="1111045" y="108155"/>
            <a:ext cx="707923" cy="668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6" name="Rectangle 5">
            <a:extLst>
              <a:ext uri="{FF2B5EF4-FFF2-40B4-BE49-F238E27FC236}">
                <a16:creationId xmlns:a16="http://schemas.microsoft.com/office/drawing/2014/main" id="{C9968740-80D0-5B5F-045B-24286FEAB17A}"/>
              </a:ext>
            </a:extLst>
          </p:cNvPr>
          <p:cNvSpPr/>
          <p:nvPr/>
        </p:nvSpPr>
        <p:spPr>
          <a:xfrm>
            <a:off x="1409350" y="3590488"/>
            <a:ext cx="10515600" cy="3267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Tree>
    <p:extLst>
      <p:ext uri="{BB962C8B-B14F-4D97-AF65-F5344CB8AC3E}">
        <p14:creationId xmlns:p14="http://schemas.microsoft.com/office/powerpoint/2010/main" val="3961394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5BC64-7208-BC2C-0979-D79A9A62CD5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0EDE543-99D7-67E6-889B-D7AFA17C11B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378A8E7-578D-9B51-4850-40BB90001CC9}"/>
              </a:ext>
            </a:extLst>
          </p:cNvPr>
          <p:cNvPicPr>
            <a:picLocks noChangeAspect="1"/>
          </p:cNvPicPr>
          <p:nvPr/>
        </p:nvPicPr>
        <p:blipFill>
          <a:blip r:embed="rId2"/>
          <a:stretch>
            <a:fillRect/>
          </a:stretch>
        </p:blipFill>
        <p:spPr>
          <a:xfrm>
            <a:off x="127819" y="-1160613"/>
            <a:ext cx="11936361" cy="8952271"/>
          </a:xfrm>
          <a:prstGeom prst="rect">
            <a:avLst/>
          </a:prstGeom>
        </p:spPr>
      </p:pic>
      <p:sp>
        <p:nvSpPr>
          <p:cNvPr id="5" name="Rectangle 4">
            <a:extLst>
              <a:ext uri="{FF2B5EF4-FFF2-40B4-BE49-F238E27FC236}">
                <a16:creationId xmlns:a16="http://schemas.microsoft.com/office/drawing/2014/main" id="{D6B3BCEC-F6E5-4927-47FD-F9C8793389AF}"/>
              </a:ext>
            </a:extLst>
          </p:cNvPr>
          <p:cNvSpPr/>
          <p:nvPr/>
        </p:nvSpPr>
        <p:spPr>
          <a:xfrm>
            <a:off x="1111045" y="108155"/>
            <a:ext cx="707923" cy="66859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Tree>
    <p:extLst>
      <p:ext uri="{BB962C8B-B14F-4D97-AF65-F5344CB8AC3E}">
        <p14:creationId xmlns:p14="http://schemas.microsoft.com/office/powerpoint/2010/main" val="4112918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p:sp>
        <p:nvSpPr>
          <p:cNvPr id="2" name="Title 1">
            <a:extLst>
              <a:ext uri="{FF2B5EF4-FFF2-40B4-BE49-F238E27FC236}">
                <a16:creationId xmlns:a16="http://schemas.microsoft.com/office/drawing/2014/main" id="{88794ED4-1559-30CF-FB0E-DFF82F2AE5E0}"/>
              </a:ext>
            </a:extLst>
          </p:cNvPr>
          <p:cNvSpPr>
            <a:spLocks noGrp="1"/>
          </p:cNvSpPr>
          <p:nvPr>
            <p:ph type="title"/>
          </p:nvPr>
        </p:nvSpPr>
        <p:spPr>
          <a:xfrm>
            <a:off x="630936" y="403376"/>
            <a:ext cx="5825848" cy="1718032"/>
          </a:xfrm>
        </p:spPr>
        <p:txBody>
          <a:bodyPr anchor="b">
            <a:normAutofit/>
          </a:bodyPr>
          <a:lstStyle/>
          <a:p>
            <a:pPr>
              <a:lnSpc>
                <a:spcPct val="90000"/>
              </a:lnSpc>
            </a:pPr>
            <a:r>
              <a:rPr lang="zh-CN" altLang="en-US" sz="4400" b="1" dirty="0">
                <a:latin typeface="SimSun" panose="02010600030101010101" pitchFamily="2" charset="-122"/>
                <a:ea typeface="SimSun" panose="02010600030101010101" pitchFamily="2" charset="-122"/>
              </a:rPr>
              <a:t>求：智慧和啓示的靈</a:t>
            </a:r>
            <a:br>
              <a:rPr lang="en-US" altLang="zh-CN" sz="3900" b="1" dirty="0">
                <a:latin typeface="SimSun" panose="02010600030101010101" pitchFamily="2" charset="-122"/>
                <a:ea typeface="SimSun" panose="02010600030101010101" pitchFamily="2" charset="-122"/>
              </a:rPr>
            </a:br>
            <a:r>
              <a:rPr lang="en-US" altLang="zh-CN" sz="3900" b="1" dirty="0">
                <a:latin typeface="SimSun" panose="02010600030101010101" pitchFamily="2" charset="-122"/>
                <a:ea typeface="SimSun" panose="02010600030101010101" pitchFamily="2" charset="-122"/>
              </a:rPr>
              <a:t>	</a:t>
            </a:r>
            <a:r>
              <a:rPr lang="en-US" altLang="zh-CN" sz="4000" b="1" dirty="0">
                <a:latin typeface="SimSun" panose="02010600030101010101" pitchFamily="2" charset="-122"/>
                <a:ea typeface="SimSun" panose="02010600030101010101" pitchFamily="2" charset="-122"/>
              </a:rPr>
              <a:t>-</a:t>
            </a:r>
            <a:r>
              <a:rPr lang="zh-CN" altLang="en-US" sz="4000" b="1" dirty="0">
                <a:latin typeface="SimSun" panose="02010600030101010101" pitchFamily="2" charset="-122"/>
                <a:ea typeface="SimSun" panose="02010600030101010101" pitchFamily="2" charset="-122"/>
              </a:rPr>
              <a:t>真知道祂</a:t>
            </a:r>
            <a:endParaRPr lang="en-US" sz="3900" b="1" dirty="0">
              <a:latin typeface="SimSun" panose="02010600030101010101" pitchFamily="2" charset="-122"/>
              <a:ea typeface="SimSun" panose="02010600030101010101" pitchFamily="2" charset="-122"/>
            </a:endParaRPr>
          </a:p>
        </p:txBody>
      </p:sp>
      <p:sp>
        <p:nvSpPr>
          <p:cNvPr id="12" name="Rectangle 6">
            <a:extLst>
              <a:ext uri="{FF2B5EF4-FFF2-40B4-BE49-F238E27FC236}">
                <a16:creationId xmlns:a16="http://schemas.microsoft.com/office/drawing/2014/main" id="{3CE8AF5E-D374-4CF1-90CC-35CF73B81C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0936" y="2386584"/>
            <a:ext cx="4114800" cy="18288"/>
          </a:xfrm>
          <a:custGeom>
            <a:avLst/>
            <a:gdLst>
              <a:gd name="csX0" fmla="*/ 0 w 4114800"/>
              <a:gd name="csY0" fmla="*/ 0 h 18288"/>
              <a:gd name="csX1" fmla="*/ 768096 w 4114800"/>
              <a:gd name="csY1" fmla="*/ 0 h 18288"/>
              <a:gd name="csX2" fmla="*/ 1495044 w 4114800"/>
              <a:gd name="csY2" fmla="*/ 0 h 18288"/>
              <a:gd name="csX3" fmla="*/ 2221992 w 4114800"/>
              <a:gd name="csY3" fmla="*/ 0 h 18288"/>
              <a:gd name="csX4" fmla="*/ 2784348 w 4114800"/>
              <a:gd name="csY4" fmla="*/ 0 h 18288"/>
              <a:gd name="csX5" fmla="*/ 3387852 w 4114800"/>
              <a:gd name="csY5" fmla="*/ 0 h 18288"/>
              <a:gd name="csX6" fmla="*/ 4114800 w 4114800"/>
              <a:gd name="csY6" fmla="*/ 0 h 18288"/>
              <a:gd name="csX7" fmla="*/ 4114800 w 4114800"/>
              <a:gd name="csY7" fmla="*/ 18288 h 18288"/>
              <a:gd name="csX8" fmla="*/ 3429000 w 4114800"/>
              <a:gd name="csY8" fmla="*/ 18288 h 18288"/>
              <a:gd name="csX9" fmla="*/ 2866644 w 4114800"/>
              <a:gd name="csY9" fmla="*/ 18288 h 18288"/>
              <a:gd name="csX10" fmla="*/ 2304288 w 4114800"/>
              <a:gd name="csY10" fmla="*/ 18288 h 18288"/>
              <a:gd name="csX11" fmla="*/ 1577340 w 4114800"/>
              <a:gd name="csY11" fmla="*/ 18288 h 18288"/>
              <a:gd name="csX12" fmla="*/ 973836 w 4114800"/>
              <a:gd name="csY12" fmla="*/ 18288 h 18288"/>
              <a:gd name="csX13" fmla="*/ 0 w 4114800"/>
              <a:gd name="csY13" fmla="*/ 18288 h 18288"/>
              <a:gd name="csX14" fmla="*/ 0 w 4114800"/>
              <a:gd name="csY14"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4114800" h="18288" fill="none" extrusionOk="0">
                <a:moveTo>
                  <a:pt x="0" y="0"/>
                </a:moveTo>
                <a:cubicBezTo>
                  <a:pt x="338280" y="-26110"/>
                  <a:pt x="483942" y="6555"/>
                  <a:pt x="768096" y="0"/>
                </a:cubicBezTo>
                <a:cubicBezTo>
                  <a:pt x="1052250" y="-6555"/>
                  <a:pt x="1331484" y="24616"/>
                  <a:pt x="1495044" y="0"/>
                </a:cubicBezTo>
                <a:cubicBezTo>
                  <a:pt x="1658604" y="-24616"/>
                  <a:pt x="2056661" y="-33562"/>
                  <a:pt x="2221992" y="0"/>
                </a:cubicBezTo>
                <a:cubicBezTo>
                  <a:pt x="2387323" y="33562"/>
                  <a:pt x="2629463" y="-20094"/>
                  <a:pt x="2784348" y="0"/>
                </a:cubicBezTo>
                <a:cubicBezTo>
                  <a:pt x="2939233" y="20094"/>
                  <a:pt x="3151981" y="1524"/>
                  <a:pt x="3387852" y="0"/>
                </a:cubicBezTo>
                <a:cubicBezTo>
                  <a:pt x="3623723" y="-1524"/>
                  <a:pt x="3882724" y="26165"/>
                  <a:pt x="4114800" y="0"/>
                </a:cubicBezTo>
                <a:cubicBezTo>
                  <a:pt x="4114300" y="8855"/>
                  <a:pt x="4114909" y="14521"/>
                  <a:pt x="4114800" y="18288"/>
                </a:cubicBezTo>
                <a:cubicBezTo>
                  <a:pt x="3910038" y="37744"/>
                  <a:pt x="3683432" y="-3969"/>
                  <a:pt x="3429000" y="18288"/>
                </a:cubicBezTo>
                <a:cubicBezTo>
                  <a:pt x="3174568" y="40545"/>
                  <a:pt x="3085815" y="44166"/>
                  <a:pt x="2866644" y="18288"/>
                </a:cubicBezTo>
                <a:cubicBezTo>
                  <a:pt x="2647473" y="-7590"/>
                  <a:pt x="2580474" y="31338"/>
                  <a:pt x="2304288" y="18288"/>
                </a:cubicBezTo>
                <a:cubicBezTo>
                  <a:pt x="2028102" y="5238"/>
                  <a:pt x="1863008" y="-2001"/>
                  <a:pt x="1577340" y="18288"/>
                </a:cubicBezTo>
                <a:cubicBezTo>
                  <a:pt x="1291672" y="38577"/>
                  <a:pt x="1243931" y="9893"/>
                  <a:pt x="973836" y="18288"/>
                </a:cubicBezTo>
                <a:cubicBezTo>
                  <a:pt x="703741" y="26683"/>
                  <a:pt x="317656" y="-5910"/>
                  <a:pt x="0" y="18288"/>
                </a:cubicBezTo>
                <a:cubicBezTo>
                  <a:pt x="683" y="12014"/>
                  <a:pt x="724" y="5908"/>
                  <a:pt x="0" y="0"/>
                </a:cubicBezTo>
                <a:close/>
              </a:path>
              <a:path w="4114800" h="18288" stroke="0" extrusionOk="0">
                <a:moveTo>
                  <a:pt x="0" y="0"/>
                </a:moveTo>
                <a:cubicBezTo>
                  <a:pt x="276109" y="5266"/>
                  <a:pt x="325589" y="-19584"/>
                  <a:pt x="644652" y="0"/>
                </a:cubicBezTo>
                <a:cubicBezTo>
                  <a:pt x="963715" y="19584"/>
                  <a:pt x="1064991" y="6066"/>
                  <a:pt x="1207008" y="0"/>
                </a:cubicBezTo>
                <a:cubicBezTo>
                  <a:pt x="1349025" y="-6066"/>
                  <a:pt x="1791724" y="14506"/>
                  <a:pt x="1975104" y="0"/>
                </a:cubicBezTo>
                <a:cubicBezTo>
                  <a:pt x="2158484" y="-14506"/>
                  <a:pt x="2397469" y="20822"/>
                  <a:pt x="2619756" y="0"/>
                </a:cubicBezTo>
                <a:cubicBezTo>
                  <a:pt x="2842043" y="-20822"/>
                  <a:pt x="2992157" y="20388"/>
                  <a:pt x="3264408" y="0"/>
                </a:cubicBezTo>
                <a:cubicBezTo>
                  <a:pt x="3536659" y="-20388"/>
                  <a:pt x="3855620" y="38211"/>
                  <a:pt x="4114800" y="0"/>
                </a:cubicBezTo>
                <a:cubicBezTo>
                  <a:pt x="4113902" y="7180"/>
                  <a:pt x="4114969" y="13790"/>
                  <a:pt x="4114800" y="18288"/>
                </a:cubicBezTo>
                <a:cubicBezTo>
                  <a:pt x="3968901" y="8593"/>
                  <a:pt x="3623428" y="17559"/>
                  <a:pt x="3429000" y="18288"/>
                </a:cubicBezTo>
                <a:cubicBezTo>
                  <a:pt x="3234572" y="19017"/>
                  <a:pt x="3085079" y="41804"/>
                  <a:pt x="2866644" y="18288"/>
                </a:cubicBezTo>
                <a:cubicBezTo>
                  <a:pt x="2648209" y="-5228"/>
                  <a:pt x="2451737" y="24580"/>
                  <a:pt x="2180844" y="18288"/>
                </a:cubicBezTo>
                <a:cubicBezTo>
                  <a:pt x="1909951" y="11996"/>
                  <a:pt x="1681589" y="12244"/>
                  <a:pt x="1495044" y="18288"/>
                </a:cubicBezTo>
                <a:cubicBezTo>
                  <a:pt x="1308499" y="24332"/>
                  <a:pt x="1136614" y="21789"/>
                  <a:pt x="850392" y="18288"/>
                </a:cubicBezTo>
                <a:cubicBezTo>
                  <a:pt x="564170" y="14787"/>
                  <a:pt x="210636" y="54701"/>
                  <a:pt x="0" y="18288"/>
                </a:cubicBezTo>
                <a:cubicBezTo>
                  <a:pt x="571" y="10093"/>
                  <a:pt x="-125" y="8407"/>
                  <a:pt x="0" y="0"/>
                </a:cubicBezTo>
                <a:close/>
              </a:path>
            </a:pathLst>
          </a:custGeom>
          <a:solidFill>
            <a:srgbClr val="75AF1F"/>
          </a:solidFill>
          <a:ln w="38100" cap="rnd">
            <a:solidFill>
              <a:srgbClr val="75AF1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he Hand"/>
              <a:ea typeface="+mn-ea"/>
              <a:cs typeface="+mn-cs"/>
            </a:endParaRPr>
          </a:p>
        </p:txBody>
      </p:sp>
      <mc:AlternateContent xmlns:mc="http://schemas.openxmlformats.org/markup-compatibility/2006" xmlns:p14="http://schemas.microsoft.com/office/powerpoint/2010/main">
        <mc:Choice Requires="p14">
          <p:contentPart p14:bwMode="auto" r:id="rId2">
            <p14:nvContentPartPr>
              <p14: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5755403" y="1971579"/>
              <a:ext cx="360" cy="2160"/>
            </p14:xfrm>
          </p:contentPart>
        </mc:Choice>
        <mc:Fallback xmlns="">
          <p:pic>
            <p:nvPicPr>
              <p:cNvPr id="14" name="Ink 13">
                <a:extLst>
                  <a:ext uri="{FF2B5EF4-FFF2-40B4-BE49-F238E27FC236}">
                    <a16:creationId xmlns:a16="http://schemas.microsoft.com/office/drawing/2014/main" id="{070477C5-0410-4E4F-97A1-F84C2465C1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3"/>
              <a:stretch>
                <a:fillRect/>
              </a:stretch>
            </p:blipFill>
            <p:spPr>
              <a:xfrm>
                <a:off x="5737403" y="1956150"/>
                <a:ext cx="36000" cy="32709"/>
              </a:xfrm>
              <a:prstGeom prst="rect">
                <a:avLst/>
              </a:prstGeom>
            </p:spPr>
          </p:pic>
        </mc:Fallback>
      </mc:AlternateContent>
      <p:pic>
        <p:nvPicPr>
          <p:cNvPr id="7" name="Graphic 6" descr="Eye">
            <a:extLst>
              <a:ext uri="{FF2B5EF4-FFF2-40B4-BE49-F238E27FC236}">
                <a16:creationId xmlns:a16="http://schemas.microsoft.com/office/drawing/2014/main" id="{77E7F8DD-5E0C-23B6-BBC2-3769E4F0DB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096000" y="699516"/>
            <a:ext cx="5458968" cy="5458968"/>
          </a:xfrm>
          <a:prstGeom prst="rect">
            <a:avLst/>
          </a:prstGeom>
        </p:spPr>
      </p:pic>
      <p:sp>
        <p:nvSpPr>
          <p:cNvPr id="6" name="TextBox 5">
            <a:extLst>
              <a:ext uri="{FF2B5EF4-FFF2-40B4-BE49-F238E27FC236}">
                <a16:creationId xmlns:a16="http://schemas.microsoft.com/office/drawing/2014/main" id="{05648391-F44E-AA0B-9D77-CDD2CBEAC0E4}"/>
              </a:ext>
            </a:extLst>
          </p:cNvPr>
          <p:cNvSpPr txBox="1"/>
          <p:nvPr/>
        </p:nvSpPr>
        <p:spPr>
          <a:xfrm>
            <a:off x="1773936" y="2701012"/>
            <a:ext cx="5535561"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rPr>
              <a:t>真知道</a:t>
            </a:r>
            <a:endParaRPr kumimoji="0" lang="en-US" altLang="zh-CN"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rPr>
              <a:t>	-</a:t>
            </a:r>
            <a:r>
              <a:rPr kumimoji="0" lang="zh-CN" alt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rPr>
              <a:t>祂的聖潔</a:t>
            </a:r>
            <a:endParaRPr kumimoji="0" lang="en-US" altLang="zh-CN"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rPr>
              <a:t>	-</a:t>
            </a:r>
            <a:r>
              <a:rPr kumimoji="0" lang="zh-CN" alt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rPr>
              <a:t>祂的慈愛</a:t>
            </a:r>
            <a:endParaRPr kumimoji="0" lang="en-US" altLang="zh-CN"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rPr>
              <a:t>	-</a:t>
            </a:r>
            <a:r>
              <a:rPr kumimoji="0" lang="zh-CN" alt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rPr>
              <a:t>祂的信實</a:t>
            </a:r>
            <a:endParaRPr kumimoji="0" lang="en-US" altLang="zh-CN"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rPr>
              <a:t>	-</a:t>
            </a:r>
            <a:r>
              <a:rPr kumimoji="0" lang="zh-CN" alt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rPr>
              <a:t>祂的美善</a:t>
            </a:r>
            <a:endParaRPr kumimoji="0" lang="en-US" altLang="zh-CN"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rPr>
              <a:t>	-</a:t>
            </a:r>
            <a:r>
              <a:rPr kumimoji="0" lang="zh-CN" alt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rPr>
              <a:t>祂的</a:t>
            </a:r>
            <a:r>
              <a:rPr kumimoji="0" lang="en-US" altLang="zh-CN"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rPr>
              <a:t>……</a:t>
            </a:r>
            <a:endParaRPr kumimoji="0" lang="en-US" sz="4000" b="1" i="0" u="none" strike="noStrike" kern="1200" cap="none" spc="0" normalizeH="0" baseline="0" noProof="0" dirty="0">
              <a:ln>
                <a:noFill/>
              </a:ln>
              <a:solidFill>
                <a:srgbClr val="000000"/>
              </a:solidFill>
              <a:effectLst/>
              <a:uLnTx/>
              <a:uFillTx/>
              <a:latin typeface="SimSun" panose="02010600030101010101" pitchFamily="2" charset="-122"/>
              <a:ea typeface="SimSun" panose="02010600030101010101" pitchFamily="2" charset="-122"/>
              <a:cs typeface="+mn-cs"/>
            </a:endParaRPr>
          </a:p>
        </p:txBody>
      </p:sp>
    </p:spTree>
    <p:extLst>
      <p:ext uri="{BB962C8B-B14F-4D97-AF65-F5344CB8AC3E}">
        <p14:creationId xmlns:p14="http://schemas.microsoft.com/office/powerpoint/2010/main" val="362173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down)">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wipe(down)">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wipe(down)">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wipe(down)">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wipe(down)">
                                      <p:cBhvr>
                                        <p:cTn id="2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ketchyVTI">
  <a:themeElements>
    <a:clrScheme name="AnalogousFromRegularSeedLeftStep">
      <a:dk1>
        <a:srgbClr val="000000"/>
      </a:dk1>
      <a:lt1>
        <a:srgbClr val="FFFFFF"/>
      </a:lt1>
      <a:dk2>
        <a:srgbClr val="301B27"/>
      </a:dk2>
      <a:lt2>
        <a:srgbClr val="F1F0F3"/>
      </a:lt2>
      <a:accent1>
        <a:srgbClr val="75AF1F"/>
      </a:accent1>
      <a:accent2>
        <a:srgbClr val="A7A512"/>
      </a:accent2>
      <a:accent3>
        <a:srgbClr val="DF8F25"/>
      </a:accent3>
      <a:accent4>
        <a:srgbClr val="D53417"/>
      </a:accent4>
      <a:accent5>
        <a:srgbClr val="E7295B"/>
      </a:accent5>
      <a:accent6>
        <a:srgbClr val="D51799"/>
      </a:accent6>
      <a:hlink>
        <a:srgbClr val="8154C6"/>
      </a:hlink>
      <a:folHlink>
        <a:srgbClr val="7F7F7F"/>
      </a:folHlink>
    </a:clrScheme>
    <a:fontScheme name="Custom 2">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695</TotalTime>
  <Words>4672</Words>
  <Application>Microsoft Office PowerPoint</Application>
  <PresentationFormat>Widescreen</PresentationFormat>
  <Paragraphs>211</Paragraphs>
  <Slides>43</Slides>
  <Notes>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43</vt:i4>
      </vt:variant>
    </vt:vector>
  </HeadingPairs>
  <TitlesOfParts>
    <vt:vector size="54" baseType="lpstr">
      <vt:lpstr>SimSun</vt:lpstr>
      <vt:lpstr>system-ui</vt:lpstr>
      <vt:lpstr>Arial</vt:lpstr>
      <vt:lpstr>Calibri</vt:lpstr>
      <vt:lpstr>Calibri Light</vt:lpstr>
      <vt:lpstr>Modern Love</vt:lpstr>
      <vt:lpstr>Roboto</vt:lpstr>
      <vt:lpstr>The Hand</vt:lpstr>
      <vt:lpstr>Times New Roman</vt:lpstr>
      <vt:lpstr>Office Theme</vt:lpstr>
      <vt:lpstr>SketchyVTI</vt:lpstr>
      <vt:lpstr>如何带领小组查经？</vt:lpstr>
      <vt:lpstr>PowerPoint Presentation</vt:lpstr>
      <vt:lpstr>下次来之前，请预备经文大纲和问题 </vt:lpstr>
      <vt:lpstr>求真知道祂</vt:lpstr>
      <vt:lpstr>求：智慧和啓示的靈（弗一）</vt:lpstr>
      <vt:lpstr>PowerPoint Presentation</vt:lpstr>
      <vt:lpstr>PowerPoint Presentation</vt:lpstr>
      <vt:lpstr>PowerPoint Presentation</vt:lpstr>
      <vt:lpstr>求：智慧和啓示的靈  -真知道祂</vt:lpstr>
      <vt:lpstr>求：照明心中的眼睛（弗一）</vt:lpstr>
      <vt:lpstr>求：智慧和啓示的靈  -真知道祂</vt:lpstr>
      <vt:lpstr>求：智慧和啓示的靈  -真知道祂</vt:lpstr>
      <vt:lpstr>求：智慧和啓示的靈  -真知道祂</vt:lpstr>
      <vt:lpstr>求：智慧和啓示的靈  -真知道祂</vt:lpstr>
      <vt:lpstr>求：智慧和啓示的靈  -真知道祂</vt:lpstr>
      <vt:lpstr>以弗所書第一章</vt:lpstr>
      <vt:lpstr>以弗所書第一章</vt:lpstr>
      <vt:lpstr>PowerPoint Presentation</vt:lpstr>
      <vt:lpstr>求：智慧和啓示的靈  -真知道祂</vt:lpstr>
      <vt:lpstr>討論分享問題：</vt:lpstr>
      <vt:lpstr>討論分享問題：</vt:lpstr>
      <vt:lpstr>顾名思义，小组查经就是在教会团契、家庭聚会、查经班中，以归纳法小组讨论的方式共同查考圣经。在此定义下，可了解小组查经的“是”与“不是”：</vt:lpstr>
      <vt:lpstr>图一  小组查经 不是：</vt:lpstr>
      <vt:lpstr>小组查经的“是”与“不是”：</vt:lpstr>
      <vt:lpstr>图二</vt:lpstr>
      <vt:lpstr>带领小组讨论</vt:lpstr>
      <vt:lpstr>带领小组讨论的八个原则</vt:lpstr>
      <vt:lpstr>带领小组讨论的八个原则</vt:lpstr>
      <vt:lpstr>带领小组讨论的八个原则</vt:lpstr>
      <vt:lpstr>带领小组讨论的八个原则</vt:lpstr>
      <vt:lpstr>查經是相交、相顧的生命</vt:lpstr>
      <vt:lpstr>PowerPoint Presentation</vt:lpstr>
      <vt:lpstr>PowerPoint Presentation</vt:lpstr>
      <vt:lpstr>小组查经带领者的心志</vt:lpstr>
      <vt:lpstr>小组查经带领者的心志</vt:lpstr>
      <vt:lpstr>小组查经带领者的心志</vt:lpstr>
      <vt:lpstr>小组查经带领者的心志</vt:lpstr>
      <vt:lpstr>AI Overview 如何带领小组查经</vt:lpstr>
      <vt:lpstr>PowerPoint Presentation</vt:lpstr>
      <vt:lpstr>PowerPoint Presentation</vt:lpstr>
      <vt:lpstr>AI Overview 如何带领小组查经</vt:lpstr>
      <vt:lpstr>示范一：讲道之后的查经（登山宝训）</vt:lpstr>
      <vt:lpstr>示范二：以弗所书1：15-17 討論分享問題</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如何带领小组查经？</dc:title>
  <dc:creator>King Tai Tie 池金代牧师</dc:creator>
  <cp:lastModifiedBy>金代 池</cp:lastModifiedBy>
  <cp:revision>16</cp:revision>
  <dcterms:created xsi:type="dcterms:W3CDTF">2022-01-28T22:27:56Z</dcterms:created>
  <dcterms:modified xsi:type="dcterms:W3CDTF">2026-06-05T15:55:12Z</dcterms:modified>
</cp:coreProperties>
</file>